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4E60A0-8FEE-4968-AC1A-F04D861BAF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B1AC8A-7213-4E34-8172-F3CDCA75E3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38733" y="1144381"/>
            <a:ext cx="2188241" cy="943530"/>
            <a:chOff x="1938733" y="1144381"/>
            <a:chExt cx="2188241" cy="943530"/>
          </a:xfrm>
        </p:grpSpPr>
        <p:sp>
          <p:nvSpPr>
            <p:cNvPr id="2" name="Freeform 1"/>
            <p:cNvSpPr/>
            <p:nvPr/>
          </p:nvSpPr>
          <p:spPr>
            <a:xfrm>
              <a:off x="1938733" y="1144381"/>
              <a:ext cx="457480" cy="943530"/>
            </a:xfrm>
            <a:custGeom>
              <a:avLst/>
              <a:gdLst/>
              <a:ahLst/>
              <a:cxnLst/>
              <a:rect l="0" t="0" r="0" b="0"/>
              <a:pathLst>
                <a:path w="457480" h="943530">
                  <a:moveTo>
                    <a:pt x="303639" y="0"/>
                  </a:moveTo>
                  <a:lnTo>
                    <a:pt x="249524" y="45782"/>
                  </a:lnTo>
                  <a:lnTo>
                    <a:pt x="208592" y="90542"/>
                  </a:lnTo>
                  <a:lnTo>
                    <a:pt x="172868" y="153083"/>
                  </a:lnTo>
                  <a:lnTo>
                    <a:pt x="145487" y="207534"/>
                  </a:lnTo>
                  <a:lnTo>
                    <a:pt x="116754" y="262813"/>
                  </a:lnTo>
                  <a:lnTo>
                    <a:pt x="89689" y="323038"/>
                  </a:lnTo>
                  <a:lnTo>
                    <a:pt x="63393" y="384175"/>
                  </a:lnTo>
                  <a:lnTo>
                    <a:pt x="38021" y="444608"/>
                  </a:lnTo>
                  <a:lnTo>
                    <a:pt x="17465" y="498826"/>
                  </a:lnTo>
                  <a:lnTo>
                    <a:pt x="11396" y="557372"/>
                  </a:lnTo>
                  <a:lnTo>
                    <a:pt x="4009" y="609814"/>
                  </a:lnTo>
                  <a:lnTo>
                    <a:pt x="0" y="671756"/>
                  </a:lnTo>
                  <a:lnTo>
                    <a:pt x="2183" y="715019"/>
                  </a:lnTo>
                  <a:lnTo>
                    <a:pt x="7052" y="757644"/>
                  </a:lnTo>
                  <a:lnTo>
                    <a:pt x="17540" y="818762"/>
                  </a:lnTo>
                  <a:lnTo>
                    <a:pt x="34945" y="865208"/>
                  </a:lnTo>
                  <a:lnTo>
                    <a:pt x="56090" y="894827"/>
                  </a:lnTo>
                  <a:lnTo>
                    <a:pt x="97203" y="925796"/>
                  </a:lnTo>
                  <a:lnTo>
                    <a:pt x="122983" y="937890"/>
                  </a:lnTo>
                  <a:lnTo>
                    <a:pt x="163803" y="943529"/>
                  </a:lnTo>
                  <a:lnTo>
                    <a:pt x="205534" y="937140"/>
                  </a:lnTo>
                  <a:lnTo>
                    <a:pt x="258437" y="917733"/>
                  </a:lnTo>
                  <a:lnTo>
                    <a:pt x="289076" y="902851"/>
                  </a:lnTo>
                  <a:lnTo>
                    <a:pt x="316092" y="886743"/>
                  </a:lnTo>
                  <a:lnTo>
                    <a:pt x="337249" y="874910"/>
                  </a:lnTo>
                  <a:lnTo>
                    <a:pt x="397045" y="816003"/>
                  </a:lnTo>
                  <a:lnTo>
                    <a:pt x="431837" y="760054"/>
                  </a:lnTo>
                  <a:lnTo>
                    <a:pt x="451718" y="712112"/>
                  </a:lnTo>
                  <a:lnTo>
                    <a:pt x="457479" y="667751"/>
                  </a:lnTo>
                  <a:lnTo>
                    <a:pt x="449537" y="613960"/>
                  </a:lnTo>
                  <a:lnTo>
                    <a:pt x="441013" y="591066"/>
                  </a:lnTo>
                  <a:lnTo>
                    <a:pt x="425525" y="569192"/>
                  </a:lnTo>
                  <a:lnTo>
                    <a:pt x="403824" y="554012"/>
                  </a:lnTo>
                  <a:lnTo>
                    <a:pt x="351765" y="534734"/>
                  </a:lnTo>
                  <a:lnTo>
                    <a:pt x="310360" y="534476"/>
                  </a:lnTo>
                  <a:lnTo>
                    <a:pt x="268456" y="547398"/>
                  </a:lnTo>
                  <a:lnTo>
                    <a:pt x="229186" y="572725"/>
                  </a:lnTo>
                  <a:lnTo>
                    <a:pt x="171219" y="624341"/>
                  </a:lnTo>
                  <a:lnTo>
                    <a:pt x="123118" y="668175"/>
                  </a:lnTo>
                  <a:lnTo>
                    <a:pt x="86310" y="731081"/>
                  </a:lnTo>
                  <a:lnTo>
                    <a:pt x="61484" y="768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47699" y="201824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51455" y="1207552"/>
              <a:ext cx="610430" cy="852790"/>
            </a:xfrm>
            <a:custGeom>
              <a:avLst/>
              <a:gdLst/>
              <a:ahLst/>
              <a:cxnLst/>
              <a:rect l="0" t="0" r="0" b="0"/>
              <a:pathLst>
                <a:path w="610430" h="852790">
                  <a:moveTo>
                    <a:pt x="180554" y="0"/>
                  </a:moveTo>
                  <a:lnTo>
                    <a:pt x="156508" y="17981"/>
                  </a:lnTo>
                  <a:lnTo>
                    <a:pt x="106885" y="76331"/>
                  </a:lnTo>
                  <a:lnTo>
                    <a:pt x="53291" y="137102"/>
                  </a:lnTo>
                  <a:lnTo>
                    <a:pt x="28593" y="168525"/>
                  </a:lnTo>
                  <a:lnTo>
                    <a:pt x="4178" y="204995"/>
                  </a:lnTo>
                  <a:lnTo>
                    <a:pt x="969" y="206853"/>
                  </a:lnTo>
                  <a:lnTo>
                    <a:pt x="0" y="204583"/>
                  </a:lnTo>
                  <a:lnTo>
                    <a:pt x="523" y="199560"/>
                  </a:lnTo>
                  <a:lnTo>
                    <a:pt x="12438" y="175722"/>
                  </a:lnTo>
                  <a:lnTo>
                    <a:pt x="45831" y="144632"/>
                  </a:lnTo>
                  <a:lnTo>
                    <a:pt x="102198" y="103303"/>
                  </a:lnTo>
                  <a:lnTo>
                    <a:pt x="156455" y="72355"/>
                  </a:lnTo>
                  <a:lnTo>
                    <a:pt x="212232" y="56883"/>
                  </a:lnTo>
                  <a:lnTo>
                    <a:pt x="260520" y="57019"/>
                  </a:lnTo>
                  <a:lnTo>
                    <a:pt x="322952" y="67545"/>
                  </a:lnTo>
                  <a:lnTo>
                    <a:pt x="352468" y="83055"/>
                  </a:lnTo>
                  <a:lnTo>
                    <a:pt x="389468" y="117662"/>
                  </a:lnTo>
                  <a:lnTo>
                    <a:pt x="414548" y="168700"/>
                  </a:lnTo>
                  <a:lnTo>
                    <a:pt x="415963" y="192741"/>
                  </a:lnTo>
                  <a:lnTo>
                    <a:pt x="411522" y="217854"/>
                  </a:lnTo>
                  <a:lnTo>
                    <a:pt x="383094" y="278903"/>
                  </a:lnTo>
                  <a:lnTo>
                    <a:pt x="357160" y="314265"/>
                  </a:lnTo>
                  <a:lnTo>
                    <a:pt x="298250" y="356836"/>
                  </a:lnTo>
                  <a:lnTo>
                    <a:pt x="262220" y="375571"/>
                  </a:lnTo>
                  <a:lnTo>
                    <a:pt x="213714" y="392382"/>
                  </a:lnTo>
                  <a:lnTo>
                    <a:pt x="208510" y="392609"/>
                  </a:lnTo>
                  <a:lnTo>
                    <a:pt x="207380" y="390421"/>
                  </a:lnTo>
                  <a:lnTo>
                    <a:pt x="208967" y="386623"/>
                  </a:lnTo>
                  <a:lnTo>
                    <a:pt x="227967" y="370099"/>
                  </a:lnTo>
                  <a:lnTo>
                    <a:pt x="261413" y="355974"/>
                  </a:lnTo>
                  <a:lnTo>
                    <a:pt x="300959" y="349969"/>
                  </a:lnTo>
                  <a:lnTo>
                    <a:pt x="356243" y="356346"/>
                  </a:lnTo>
                  <a:lnTo>
                    <a:pt x="415343" y="371990"/>
                  </a:lnTo>
                  <a:lnTo>
                    <a:pt x="477407" y="402853"/>
                  </a:lnTo>
                  <a:lnTo>
                    <a:pt x="531217" y="442744"/>
                  </a:lnTo>
                  <a:lnTo>
                    <a:pt x="573747" y="499350"/>
                  </a:lnTo>
                  <a:lnTo>
                    <a:pt x="603141" y="556987"/>
                  </a:lnTo>
                  <a:lnTo>
                    <a:pt x="610429" y="616733"/>
                  </a:lnTo>
                  <a:lnTo>
                    <a:pt x="608749" y="678621"/>
                  </a:lnTo>
                  <a:lnTo>
                    <a:pt x="591910" y="730924"/>
                  </a:lnTo>
                  <a:lnTo>
                    <a:pt x="572799" y="761192"/>
                  </a:lnTo>
                  <a:lnTo>
                    <a:pt x="522367" y="806845"/>
                  </a:lnTo>
                  <a:lnTo>
                    <a:pt x="467958" y="835194"/>
                  </a:lnTo>
                  <a:lnTo>
                    <a:pt x="418050" y="852789"/>
                  </a:lnTo>
                  <a:lnTo>
                    <a:pt x="355022" y="850032"/>
                  </a:lnTo>
                  <a:lnTo>
                    <a:pt x="296905" y="838222"/>
                  </a:lnTo>
                  <a:lnTo>
                    <a:pt x="234654" y="809698"/>
                  </a:lnTo>
                  <a:lnTo>
                    <a:pt x="175850" y="770572"/>
                  </a:lnTo>
                  <a:lnTo>
                    <a:pt x="148969" y="758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47989" y="153393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15534" y="16788"/>
                  </a:lnTo>
                  <a:lnTo>
                    <a:pt x="5432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67567" y="1145488"/>
            <a:ext cx="2875884" cy="651661"/>
            <a:chOff x="4567567" y="1145488"/>
            <a:chExt cx="2875884" cy="651661"/>
          </a:xfrm>
        </p:grpSpPr>
        <p:sp>
          <p:nvSpPr>
            <p:cNvPr id="7" name="Freeform 6"/>
            <p:cNvSpPr/>
            <p:nvPr/>
          </p:nvSpPr>
          <p:spPr>
            <a:xfrm>
              <a:off x="4842911" y="1207552"/>
              <a:ext cx="21058" cy="558012"/>
            </a:xfrm>
            <a:custGeom>
              <a:avLst/>
              <a:gdLst/>
              <a:ahLst/>
              <a:cxnLst/>
              <a:rect l="0" t="0" r="0" b="0"/>
              <a:pathLst>
                <a:path w="21058" h="558012">
                  <a:moveTo>
                    <a:pt x="21057" y="0"/>
                  </a:moveTo>
                  <a:lnTo>
                    <a:pt x="17938" y="60384"/>
                  </a:lnTo>
                  <a:lnTo>
                    <a:pt x="12724" y="121227"/>
                  </a:lnTo>
                  <a:lnTo>
                    <a:pt x="11179" y="181759"/>
                  </a:lnTo>
                  <a:lnTo>
                    <a:pt x="5068" y="244134"/>
                  </a:lnTo>
                  <a:lnTo>
                    <a:pt x="1001" y="301515"/>
                  </a:lnTo>
                  <a:lnTo>
                    <a:pt x="198" y="357910"/>
                  </a:lnTo>
                  <a:lnTo>
                    <a:pt x="6092" y="419746"/>
                  </a:lnTo>
                  <a:lnTo>
                    <a:pt x="1550" y="469218"/>
                  </a:lnTo>
                  <a:lnTo>
                    <a:pt x="306" y="529033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67567" y="1145488"/>
              <a:ext cx="633314" cy="651661"/>
            </a:xfrm>
            <a:custGeom>
              <a:avLst/>
              <a:gdLst/>
              <a:ahLst/>
              <a:cxnLst/>
              <a:rect l="0" t="0" r="0" b="0"/>
              <a:pathLst>
                <a:path w="633314" h="651661">
                  <a:moveTo>
                    <a:pt x="12132" y="125235"/>
                  </a:moveTo>
                  <a:lnTo>
                    <a:pt x="953" y="114057"/>
                  </a:lnTo>
                  <a:lnTo>
                    <a:pt x="0" y="107255"/>
                  </a:lnTo>
                  <a:lnTo>
                    <a:pt x="5180" y="90338"/>
                  </a:lnTo>
                  <a:lnTo>
                    <a:pt x="21250" y="66672"/>
                  </a:lnTo>
                  <a:lnTo>
                    <a:pt x="46419" y="44842"/>
                  </a:lnTo>
                  <a:lnTo>
                    <a:pt x="95940" y="23741"/>
                  </a:lnTo>
                  <a:lnTo>
                    <a:pt x="145108" y="7295"/>
                  </a:lnTo>
                  <a:lnTo>
                    <a:pt x="204780" y="1383"/>
                  </a:lnTo>
                  <a:lnTo>
                    <a:pt x="250222" y="0"/>
                  </a:lnTo>
                  <a:lnTo>
                    <a:pt x="294594" y="2505"/>
                  </a:lnTo>
                  <a:lnTo>
                    <a:pt x="337712" y="7517"/>
                  </a:lnTo>
                  <a:lnTo>
                    <a:pt x="397939" y="16917"/>
                  </a:lnTo>
                  <a:lnTo>
                    <a:pt x="457748" y="36812"/>
                  </a:lnTo>
                  <a:lnTo>
                    <a:pt x="517300" y="75550"/>
                  </a:lnTo>
                  <a:lnTo>
                    <a:pt x="577016" y="137822"/>
                  </a:lnTo>
                  <a:lnTo>
                    <a:pt x="592586" y="173548"/>
                  </a:lnTo>
                  <a:lnTo>
                    <a:pt x="599019" y="213770"/>
                  </a:lnTo>
                  <a:lnTo>
                    <a:pt x="589746" y="255323"/>
                  </a:lnTo>
                  <a:lnTo>
                    <a:pt x="575345" y="277029"/>
                  </a:lnTo>
                  <a:lnTo>
                    <a:pt x="543094" y="310027"/>
                  </a:lnTo>
                  <a:lnTo>
                    <a:pt x="498552" y="330670"/>
                  </a:lnTo>
                  <a:lnTo>
                    <a:pt x="448506" y="349132"/>
                  </a:lnTo>
                  <a:lnTo>
                    <a:pt x="388578" y="369373"/>
                  </a:lnTo>
                  <a:lnTo>
                    <a:pt x="332633" y="378571"/>
                  </a:lnTo>
                  <a:lnTo>
                    <a:pt x="331084" y="383033"/>
                  </a:lnTo>
                  <a:lnTo>
                    <a:pt x="333561" y="388348"/>
                  </a:lnTo>
                  <a:lnTo>
                    <a:pt x="386034" y="435441"/>
                  </a:lnTo>
                  <a:lnTo>
                    <a:pt x="448484" y="483847"/>
                  </a:lnTo>
                  <a:lnTo>
                    <a:pt x="503082" y="541145"/>
                  </a:lnTo>
                  <a:lnTo>
                    <a:pt x="560196" y="596363"/>
                  </a:lnTo>
                  <a:lnTo>
                    <a:pt x="616597" y="637779"/>
                  </a:lnTo>
                  <a:lnTo>
                    <a:pt x="633313" y="651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24942" y="1506697"/>
              <a:ext cx="302322" cy="237810"/>
            </a:xfrm>
            <a:custGeom>
              <a:avLst/>
              <a:gdLst/>
              <a:ahLst/>
              <a:cxnLst/>
              <a:rect l="0" t="0" r="0" b="0"/>
              <a:pathLst>
                <a:path w="302322" h="237810">
                  <a:moveTo>
                    <a:pt x="218093" y="121995"/>
                  </a:moveTo>
                  <a:lnTo>
                    <a:pt x="214974" y="79304"/>
                  </a:lnTo>
                  <a:lnTo>
                    <a:pt x="203521" y="48125"/>
                  </a:lnTo>
                  <a:lnTo>
                    <a:pt x="190560" y="28333"/>
                  </a:lnTo>
                  <a:lnTo>
                    <a:pt x="173101" y="11737"/>
                  </a:lnTo>
                  <a:lnTo>
                    <a:pt x="150523" y="2802"/>
                  </a:lnTo>
                  <a:lnTo>
                    <a:pt x="126061" y="0"/>
                  </a:lnTo>
                  <a:lnTo>
                    <a:pt x="103491" y="2655"/>
                  </a:lnTo>
                  <a:lnTo>
                    <a:pt x="71053" y="16315"/>
                  </a:lnTo>
                  <a:lnTo>
                    <a:pt x="44804" y="35181"/>
                  </a:lnTo>
                  <a:lnTo>
                    <a:pt x="16144" y="70922"/>
                  </a:lnTo>
                  <a:lnTo>
                    <a:pt x="3189" y="102573"/>
                  </a:lnTo>
                  <a:lnTo>
                    <a:pt x="0" y="139897"/>
                  </a:lnTo>
                  <a:lnTo>
                    <a:pt x="7114" y="174873"/>
                  </a:lnTo>
                  <a:lnTo>
                    <a:pt x="17480" y="200868"/>
                  </a:lnTo>
                  <a:lnTo>
                    <a:pt x="33006" y="218661"/>
                  </a:lnTo>
                  <a:lnTo>
                    <a:pt x="42059" y="225044"/>
                  </a:lnTo>
                  <a:lnTo>
                    <a:pt x="64597" y="232136"/>
                  </a:lnTo>
                  <a:lnTo>
                    <a:pt x="77158" y="234026"/>
                  </a:lnTo>
                  <a:lnTo>
                    <a:pt x="100474" y="229889"/>
                  </a:lnTo>
                  <a:lnTo>
                    <a:pt x="122534" y="219081"/>
                  </a:lnTo>
                  <a:lnTo>
                    <a:pt x="162172" y="183547"/>
                  </a:lnTo>
                  <a:lnTo>
                    <a:pt x="182417" y="153101"/>
                  </a:lnTo>
                  <a:lnTo>
                    <a:pt x="190539" y="131141"/>
                  </a:lnTo>
                  <a:lnTo>
                    <a:pt x="196281" y="100659"/>
                  </a:lnTo>
                  <a:lnTo>
                    <a:pt x="198873" y="100752"/>
                  </a:lnTo>
                  <a:lnTo>
                    <a:pt x="201770" y="104323"/>
                  </a:lnTo>
                  <a:lnTo>
                    <a:pt x="213041" y="158431"/>
                  </a:lnTo>
                  <a:lnTo>
                    <a:pt x="236723" y="196653"/>
                  </a:lnTo>
                  <a:lnTo>
                    <a:pt x="256399" y="210938"/>
                  </a:lnTo>
                  <a:lnTo>
                    <a:pt x="302321" y="237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32586" y="1249666"/>
              <a:ext cx="21021" cy="494841"/>
            </a:xfrm>
            <a:custGeom>
              <a:avLst/>
              <a:gdLst/>
              <a:ahLst/>
              <a:cxnLst/>
              <a:rect l="0" t="0" r="0" b="0"/>
              <a:pathLst>
                <a:path w="21021" h="494841">
                  <a:moveTo>
                    <a:pt x="10491" y="0"/>
                  </a:moveTo>
                  <a:lnTo>
                    <a:pt x="2158" y="48931"/>
                  </a:lnTo>
                  <a:lnTo>
                    <a:pt x="396" y="108062"/>
                  </a:lnTo>
                  <a:lnTo>
                    <a:pt x="48" y="168312"/>
                  </a:lnTo>
                  <a:lnTo>
                    <a:pt x="0" y="209726"/>
                  </a:lnTo>
                  <a:lnTo>
                    <a:pt x="3099" y="255429"/>
                  </a:lnTo>
                  <a:lnTo>
                    <a:pt x="7206" y="300697"/>
                  </a:lnTo>
                  <a:lnTo>
                    <a:pt x="9518" y="359067"/>
                  </a:lnTo>
                  <a:lnTo>
                    <a:pt x="11372" y="411067"/>
                  </a:lnTo>
                  <a:lnTo>
                    <a:pt x="18767" y="461264"/>
                  </a:lnTo>
                  <a:lnTo>
                    <a:pt x="2102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16735" y="1449708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20819" y="25194"/>
                  </a:lnTo>
                  <a:lnTo>
                    <a:pt x="159605" y="41544"/>
                  </a:lnTo>
                  <a:lnTo>
                    <a:pt x="102107" y="50450"/>
                  </a:lnTo>
                  <a:lnTo>
                    <a:pt x="46859" y="5220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48362" y="1496040"/>
              <a:ext cx="273852" cy="226116"/>
            </a:xfrm>
            <a:custGeom>
              <a:avLst/>
              <a:gdLst/>
              <a:ahLst/>
              <a:cxnLst/>
              <a:rect l="0" t="0" r="0" b="0"/>
              <a:pathLst>
                <a:path w="273852" h="226116">
                  <a:moveTo>
                    <a:pt x="0" y="80010"/>
                  </a:moveTo>
                  <a:lnTo>
                    <a:pt x="37478" y="88343"/>
                  </a:lnTo>
                  <a:lnTo>
                    <a:pt x="88901" y="95694"/>
                  </a:lnTo>
                  <a:lnTo>
                    <a:pt x="144119" y="100005"/>
                  </a:lnTo>
                  <a:lnTo>
                    <a:pt x="196967" y="97738"/>
                  </a:lnTo>
                  <a:lnTo>
                    <a:pt x="230716" y="86432"/>
                  </a:lnTo>
                  <a:lnTo>
                    <a:pt x="267971" y="61651"/>
                  </a:lnTo>
                  <a:lnTo>
                    <a:pt x="272234" y="53733"/>
                  </a:lnTo>
                  <a:lnTo>
                    <a:pt x="273851" y="35576"/>
                  </a:lnTo>
                  <a:lnTo>
                    <a:pt x="270305" y="26990"/>
                  </a:lnTo>
                  <a:lnTo>
                    <a:pt x="257006" y="11212"/>
                  </a:lnTo>
                  <a:lnTo>
                    <a:pt x="236277" y="2640"/>
                  </a:lnTo>
                  <a:lnTo>
                    <a:pt x="210297" y="0"/>
                  </a:lnTo>
                  <a:lnTo>
                    <a:pt x="179253" y="2726"/>
                  </a:lnTo>
                  <a:lnTo>
                    <a:pt x="152197" y="14076"/>
                  </a:lnTo>
                  <a:lnTo>
                    <a:pt x="111822" y="44369"/>
                  </a:lnTo>
                  <a:lnTo>
                    <a:pt x="61008" y="105908"/>
                  </a:lnTo>
                  <a:lnTo>
                    <a:pt x="39244" y="163258"/>
                  </a:lnTo>
                  <a:lnTo>
                    <a:pt x="39031" y="172943"/>
                  </a:lnTo>
                  <a:lnTo>
                    <a:pt x="45033" y="189944"/>
                  </a:lnTo>
                  <a:lnTo>
                    <a:pt x="61566" y="212668"/>
                  </a:lnTo>
                  <a:lnTo>
                    <a:pt x="80785" y="220857"/>
                  </a:lnTo>
                  <a:lnTo>
                    <a:pt x="131251" y="226115"/>
                  </a:lnTo>
                  <a:lnTo>
                    <a:pt x="189513" y="216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66212" y="1460236"/>
              <a:ext cx="330560" cy="292860"/>
            </a:xfrm>
            <a:custGeom>
              <a:avLst/>
              <a:gdLst/>
              <a:ahLst/>
              <a:cxnLst/>
              <a:rect l="0" t="0" r="0" b="0"/>
              <a:pathLst>
                <a:path w="330560" h="292860">
                  <a:moveTo>
                    <a:pt x="250689" y="0"/>
                  </a:moveTo>
                  <a:lnTo>
                    <a:pt x="201758" y="3120"/>
                  </a:lnTo>
                  <a:lnTo>
                    <a:pt x="142628" y="14655"/>
                  </a:lnTo>
                  <a:lnTo>
                    <a:pt x="85887" y="28198"/>
                  </a:lnTo>
                  <a:lnTo>
                    <a:pt x="46011" y="39811"/>
                  </a:lnTo>
                  <a:lnTo>
                    <a:pt x="10391" y="64103"/>
                  </a:lnTo>
                  <a:lnTo>
                    <a:pt x="2753" y="70811"/>
                  </a:lnTo>
                  <a:lnTo>
                    <a:pt x="0" y="78793"/>
                  </a:lnTo>
                  <a:lnTo>
                    <a:pt x="3181" y="97020"/>
                  </a:lnTo>
                  <a:lnTo>
                    <a:pt x="9645" y="102115"/>
                  </a:lnTo>
                  <a:lnTo>
                    <a:pt x="29305" y="104656"/>
                  </a:lnTo>
                  <a:lnTo>
                    <a:pt x="87289" y="103991"/>
                  </a:lnTo>
                  <a:lnTo>
                    <a:pt x="145016" y="96927"/>
                  </a:lnTo>
                  <a:lnTo>
                    <a:pt x="201479" y="100775"/>
                  </a:lnTo>
                  <a:lnTo>
                    <a:pt x="249287" y="113970"/>
                  </a:lnTo>
                  <a:lnTo>
                    <a:pt x="289407" y="137893"/>
                  </a:lnTo>
                  <a:lnTo>
                    <a:pt x="320208" y="165149"/>
                  </a:lnTo>
                  <a:lnTo>
                    <a:pt x="328379" y="185314"/>
                  </a:lnTo>
                  <a:lnTo>
                    <a:pt x="330559" y="197242"/>
                  </a:lnTo>
                  <a:lnTo>
                    <a:pt x="326741" y="219854"/>
                  </a:lnTo>
                  <a:lnTo>
                    <a:pt x="316075" y="240433"/>
                  </a:lnTo>
                  <a:lnTo>
                    <a:pt x="289170" y="265172"/>
                  </a:lnTo>
                  <a:lnTo>
                    <a:pt x="252082" y="284980"/>
                  </a:lnTo>
                  <a:lnTo>
                    <a:pt x="194508" y="292859"/>
                  </a:lnTo>
                  <a:lnTo>
                    <a:pt x="141236" y="291104"/>
                  </a:lnTo>
                  <a:lnTo>
                    <a:pt x="90356" y="283175"/>
                  </a:lnTo>
                  <a:lnTo>
                    <a:pt x="5064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039021" y="1407594"/>
              <a:ext cx="404430" cy="282682"/>
            </a:xfrm>
            <a:custGeom>
              <a:avLst/>
              <a:gdLst/>
              <a:ahLst/>
              <a:cxnLst/>
              <a:rect l="0" t="0" r="0" b="0"/>
              <a:pathLst>
                <a:path w="404430" h="282682">
                  <a:moveTo>
                    <a:pt x="214916" y="0"/>
                  </a:moveTo>
                  <a:lnTo>
                    <a:pt x="216086" y="50433"/>
                  </a:lnTo>
                  <a:lnTo>
                    <a:pt x="222152" y="107750"/>
                  </a:lnTo>
                  <a:lnTo>
                    <a:pt x="225639" y="166846"/>
                  </a:lnTo>
                  <a:lnTo>
                    <a:pt x="236705" y="226803"/>
                  </a:lnTo>
                  <a:lnTo>
                    <a:pt x="244566" y="278377"/>
                  </a:lnTo>
                  <a:lnTo>
                    <a:pt x="244041" y="282681"/>
                  </a:lnTo>
                  <a:lnTo>
                    <a:pt x="242522" y="280871"/>
                  </a:lnTo>
                  <a:lnTo>
                    <a:pt x="236544" y="268721"/>
                  </a:lnTo>
                  <a:lnTo>
                    <a:pt x="199142" y="212344"/>
                  </a:lnTo>
                  <a:lnTo>
                    <a:pt x="170078" y="180680"/>
                  </a:lnTo>
                  <a:lnTo>
                    <a:pt x="110890" y="146654"/>
                  </a:lnTo>
                  <a:lnTo>
                    <a:pt x="72830" y="139769"/>
                  </a:lnTo>
                  <a:lnTo>
                    <a:pt x="31917" y="143318"/>
                  </a:lnTo>
                  <a:lnTo>
                    <a:pt x="10361" y="151824"/>
                  </a:lnTo>
                  <a:lnTo>
                    <a:pt x="1337" y="157368"/>
                  </a:lnTo>
                  <a:lnTo>
                    <a:pt x="0" y="161064"/>
                  </a:lnTo>
                  <a:lnTo>
                    <a:pt x="3789" y="163528"/>
                  </a:lnTo>
                  <a:lnTo>
                    <a:pt x="10993" y="165171"/>
                  </a:lnTo>
                  <a:lnTo>
                    <a:pt x="64103" y="159690"/>
                  </a:lnTo>
                  <a:lnTo>
                    <a:pt x="122995" y="152686"/>
                  </a:lnTo>
                  <a:lnTo>
                    <a:pt x="174792" y="140038"/>
                  </a:lnTo>
                  <a:lnTo>
                    <a:pt x="229153" y="129750"/>
                  </a:lnTo>
                  <a:lnTo>
                    <a:pt x="286205" y="119293"/>
                  </a:lnTo>
                  <a:lnTo>
                    <a:pt x="338702" y="105279"/>
                  </a:lnTo>
                  <a:lnTo>
                    <a:pt x="394846" y="87347"/>
                  </a:lnTo>
                  <a:lnTo>
                    <a:pt x="4044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949651" y="2631071"/>
            <a:ext cx="3241932" cy="586133"/>
            <a:chOff x="2949651" y="2631071"/>
            <a:chExt cx="3241932" cy="586133"/>
          </a:xfrm>
        </p:grpSpPr>
        <p:sp>
          <p:nvSpPr>
            <p:cNvPr id="16" name="Freeform 15"/>
            <p:cNvSpPr/>
            <p:nvPr/>
          </p:nvSpPr>
          <p:spPr>
            <a:xfrm>
              <a:off x="2949651" y="2631071"/>
              <a:ext cx="469607" cy="576205"/>
            </a:xfrm>
            <a:custGeom>
              <a:avLst/>
              <a:gdLst/>
              <a:ahLst/>
              <a:cxnLst/>
              <a:rect l="0" t="0" r="0" b="0"/>
              <a:pathLst>
                <a:path w="469607" h="576205">
                  <a:moveTo>
                    <a:pt x="40508" y="31586"/>
                  </a:moveTo>
                  <a:lnTo>
                    <a:pt x="23719" y="88970"/>
                  </a:lnTo>
                  <a:lnTo>
                    <a:pt x="17174" y="151585"/>
                  </a:lnTo>
                  <a:lnTo>
                    <a:pt x="11367" y="196993"/>
                  </a:lnTo>
                  <a:lnTo>
                    <a:pt x="3816" y="258451"/>
                  </a:lnTo>
                  <a:lnTo>
                    <a:pt x="0" y="310155"/>
                  </a:lnTo>
                  <a:lnTo>
                    <a:pt x="4777" y="365292"/>
                  </a:lnTo>
                  <a:lnTo>
                    <a:pt x="3121" y="409978"/>
                  </a:lnTo>
                  <a:lnTo>
                    <a:pt x="7776" y="463779"/>
                  </a:lnTo>
                  <a:lnTo>
                    <a:pt x="14652" y="487274"/>
                  </a:lnTo>
                  <a:lnTo>
                    <a:pt x="45942" y="536174"/>
                  </a:lnTo>
                  <a:lnTo>
                    <a:pt x="63980" y="552595"/>
                  </a:lnTo>
                  <a:lnTo>
                    <a:pt x="99455" y="569404"/>
                  </a:lnTo>
                  <a:lnTo>
                    <a:pt x="145191" y="576204"/>
                  </a:lnTo>
                  <a:lnTo>
                    <a:pt x="195787" y="567041"/>
                  </a:lnTo>
                  <a:lnTo>
                    <a:pt x="251538" y="536294"/>
                  </a:lnTo>
                  <a:lnTo>
                    <a:pt x="310150" y="487782"/>
                  </a:lnTo>
                  <a:lnTo>
                    <a:pt x="368243" y="435176"/>
                  </a:lnTo>
                  <a:lnTo>
                    <a:pt x="414122" y="376397"/>
                  </a:lnTo>
                  <a:lnTo>
                    <a:pt x="439416" y="326037"/>
                  </a:lnTo>
                  <a:lnTo>
                    <a:pt x="457984" y="262950"/>
                  </a:lnTo>
                  <a:lnTo>
                    <a:pt x="467451" y="207373"/>
                  </a:lnTo>
                  <a:lnTo>
                    <a:pt x="469606" y="146452"/>
                  </a:lnTo>
                  <a:lnTo>
                    <a:pt x="463356" y="86287"/>
                  </a:lnTo>
                  <a:lnTo>
                    <a:pt x="450763" y="29089"/>
                  </a:lnTo>
                  <a:lnTo>
                    <a:pt x="4405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89937" y="2983522"/>
              <a:ext cx="224418" cy="233682"/>
            </a:xfrm>
            <a:custGeom>
              <a:avLst/>
              <a:gdLst/>
              <a:ahLst/>
              <a:cxnLst/>
              <a:rect l="0" t="0" r="0" b="0"/>
              <a:pathLst>
                <a:path w="224418" h="233682">
                  <a:moveTo>
                    <a:pt x="5589" y="26575"/>
                  </a:moveTo>
                  <a:lnTo>
                    <a:pt x="0" y="43343"/>
                  </a:lnTo>
                  <a:lnTo>
                    <a:pt x="376" y="60933"/>
                  </a:lnTo>
                  <a:lnTo>
                    <a:pt x="12139" y="119574"/>
                  </a:lnTo>
                  <a:lnTo>
                    <a:pt x="18451" y="174320"/>
                  </a:lnTo>
                  <a:lnTo>
                    <a:pt x="25028" y="230194"/>
                  </a:lnTo>
                  <a:lnTo>
                    <a:pt x="24398" y="233681"/>
                  </a:lnTo>
                  <a:lnTo>
                    <a:pt x="20578" y="221957"/>
                  </a:lnTo>
                  <a:lnTo>
                    <a:pt x="16999" y="159536"/>
                  </a:lnTo>
                  <a:lnTo>
                    <a:pt x="17549" y="108345"/>
                  </a:lnTo>
                  <a:lnTo>
                    <a:pt x="27622" y="51653"/>
                  </a:lnTo>
                  <a:lnTo>
                    <a:pt x="35269" y="29532"/>
                  </a:lnTo>
                  <a:lnTo>
                    <a:pt x="46466" y="11901"/>
                  </a:lnTo>
                  <a:lnTo>
                    <a:pt x="55068" y="6264"/>
                  </a:lnTo>
                  <a:lnTo>
                    <a:pt x="77103" y="0"/>
                  </a:lnTo>
                  <a:lnTo>
                    <a:pt x="115816" y="2063"/>
                  </a:lnTo>
                  <a:lnTo>
                    <a:pt x="136857" y="10222"/>
                  </a:lnTo>
                  <a:lnTo>
                    <a:pt x="169429" y="34523"/>
                  </a:lnTo>
                  <a:lnTo>
                    <a:pt x="191265" y="60516"/>
                  </a:lnTo>
                  <a:lnTo>
                    <a:pt x="215192" y="122566"/>
                  </a:lnTo>
                  <a:lnTo>
                    <a:pt x="224417" y="177727"/>
                  </a:lnTo>
                  <a:lnTo>
                    <a:pt x="222559" y="193190"/>
                  </a:lnTo>
                  <a:lnTo>
                    <a:pt x="216160" y="2055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32438" y="303115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48931"/>
                  </a:lnTo>
                  <a:lnTo>
                    <a:pt x="434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32438" y="28732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16708" y="2746885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0" y="0"/>
                  </a:moveTo>
                  <a:lnTo>
                    <a:pt x="3119" y="48930"/>
                  </a:lnTo>
                  <a:lnTo>
                    <a:pt x="8333" y="99895"/>
                  </a:lnTo>
                  <a:lnTo>
                    <a:pt x="9878" y="159450"/>
                  </a:lnTo>
                  <a:lnTo>
                    <a:pt x="13455" y="212190"/>
                  </a:lnTo>
                  <a:lnTo>
                    <a:pt x="18804" y="259403"/>
                  </a:lnTo>
                  <a:lnTo>
                    <a:pt x="23509" y="311606"/>
                  </a:lnTo>
                  <a:lnTo>
                    <a:pt x="35579" y="371167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69309" y="2936398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283884" y="14654"/>
                  </a:lnTo>
                  <a:lnTo>
                    <a:pt x="232505" y="20962"/>
                  </a:lnTo>
                  <a:lnTo>
                    <a:pt x="170362" y="32260"/>
                  </a:lnTo>
                  <a:lnTo>
                    <a:pt x="106922" y="49222"/>
                  </a:lnTo>
                  <a:lnTo>
                    <a:pt x="60375" y="6006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11589" y="2715299"/>
              <a:ext cx="52643" cy="431669"/>
            </a:xfrm>
            <a:custGeom>
              <a:avLst/>
              <a:gdLst/>
              <a:ahLst/>
              <a:cxnLst/>
              <a:rect l="0" t="0" r="0" b="0"/>
              <a:pathLst>
                <a:path w="52643" h="431669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3119" y="158425"/>
                  </a:lnTo>
                  <a:lnTo>
                    <a:pt x="14654" y="214178"/>
                  </a:lnTo>
                  <a:lnTo>
                    <a:pt x="20962" y="269081"/>
                  </a:lnTo>
                  <a:lnTo>
                    <a:pt x="32260" y="321173"/>
                  </a:lnTo>
                  <a:lnTo>
                    <a:pt x="40167" y="381506"/>
                  </a:lnTo>
                  <a:lnTo>
                    <a:pt x="52642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64190" y="2668917"/>
              <a:ext cx="421141" cy="478051"/>
            </a:xfrm>
            <a:custGeom>
              <a:avLst/>
              <a:gdLst/>
              <a:ahLst/>
              <a:cxnLst/>
              <a:rect l="0" t="0" r="0" b="0"/>
              <a:pathLst>
                <a:path w="421141" h="478051">
                  <a:moveTo>
                    <a:pt x="0" y="130610"/>
                  </a:moveTo>
                  <a:lnTo>
                    <a:pt x="29308" y="92237"/>
                  </a:lnTo>
                  <a:lnTo>
                    <a:pt x="89174" y="42886"/>
                  </a:lnTo>
                  <a:lnTo>
                    <a:pt x="126507" y="22990"/>
                  </a:lnTo>
                  <a:lnTo>
                    <a:pt x="187813" y="5193"/>
                  </a:lnTo>
                  <a:lnTo>
                    <a:pt x="216833" y="0"/>
                  </a:lnTo>
                  <a:lnTo>
                    <a:pt x="270472" y="6198"/>
                  </a:lnTo>
                  <a:lnTo>
                    <a:pt x="304357" y="18488"/>
                  </a:lnTo>
                  <a:lnTo>
                    <a:pt x="347249" y="49191"/>
                  </a:lnTo>
                  <a:lnTo>
                    <a:pt x="367791" y="78800"/>
                  </a:lnTo>
                  <a:lnTo>
                    <a:pt x="375697" y="115389"/>
                  </a:lnTo>
                  <a:lnTo>
                    <a:pt x="372450" y="155866"/>
                  </a:lnTo>
                  <a:lnTo>
                    <a:pt x="358490" y="191906"/>
                  </a:lnTo>
                  <a:lnTo>
                    <a:pt x="333947" y="219222"/>
                  </a:lnTo>
                  <a:lnTo>
                    <a:pt x="283879" y="253485"/>
                  </a:lnTo>
                  <a:lnTo>
                    <a:pt x="221064" y="277705"/>
                  </a:lnTo>
                  <a:lnTo>
                    <a:pt x="210547" y="281316"/>
                  </a:lnTo>
                  <a:lnTo>
                    <a:pt x="207045" y="286063"/>
                  </a:lnTo>
                  <a:lnTo>
                    <a:pt x="208220" y="291567"/>
                  </a:lnTo>
                  <a:lnTo>
                    <a:pt x="218884" y="303922"/>
                  </a:lnTo>
                  <a:lnTo>
                    <a:pt x="274471" y="353213"/>
                  </a:lnTo>
                  <a:lnTo>
                    <a:pt x="329740" y="406606"/>
                  </a:lnTo>
                  <a:lnTo>
                    <a:pt x="388679" y="449864"/>
                  </a:lnTo>
                  <a:lnTo>
                    <a:pt x="421140" y="478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33995" y="2897710"/>
              <a:ext cx="256662" cy="207144"/>
            </a:xfrm>
            <a:custGeom>
              <a:avLst/>
              <a:gdLst/>
              <a:ahLst/>
              <a:cxnLst/>
              <a:rect l="0" t="0" r="0" b="0"/>
              <a:pathLst>
                <a:path w="256662" h="207144">
                  <a:moveTo>
                    <a:pt x="140848" y="143972"/>
                  </a:moveTo>
                  <a:lnTo>
                    <a:pt x="155502" y="100010"/>
                  </a:lnTo>
                  <a:lnTo>
                    <a:pt x="154418" y="64136"/>
                  </a:lnTo>
                  <a:lnTo>
                    <a:pt x="141099" y="29460"/>
                  </a:lnTo>
                  <a:lnTo>
                    <a:pt x="125752" y="13919"/>
                  </a:lnTo>
                  <a:lnTo>
                    <a:pt x="116746" y="8137"/>
                  </a:lnTo>
                  <a:lnTo>
                    <a:pt x="81714" y="0"/>
                  </a:lnTo>
                  <a:lnTo>
                    <a:pt x="61534" y="4335"/>
                  </a:lnTo>
                  <a:lnTo>
                    <a:pt x="29515" y="26183"/>
                  </a:lnTo>
                  <a:lnTo>
                    <a:pt x="13364" y="51750"/>
                  </a:lnTo>
                  <a:lnTo>
                    <a:pt x="1169" y="81552"/>
                  </a:lnTo>
                  <a:lnTo>
                    <a:pt x="0" y="102192"/>
                  </a:lnTo>
                  <a:lnTo>
                    <a:pt x="8781" y="144039"/>
                  </a:lnTo>
                  <a:lnTo>
                    <a:pt x="23988" y="169988"/>
                  </a:lnTo>
                  <a:lnTo>
                    <a:pt x="43312" y="192495"/>
                  </a:lnTo>
                  <a:lnTo>
                    <a:pt x="63183" y="200633"/>
                  </a:lnTo>
                  <a:lnTo>
                    <a:pt x="75033" y="202803"/>
                  </a:lnTo>
                  <a:lnTo>
                    <a:pt x="97559" y="198975"/>
                  </a:lnTo>
                  <a:lnTo>
                    <a:pt x="126851" y="183666"/>
                  </a:lnTo>
                  <a:lnTo>
                    <a:pt x="141646" y="169803"/>
                  </a:lnTo>
                  <a:lnTo>
                    <a:pt x="164595" y="122158"/>
                  </a:lnTo>
                  <a:lnTo>
                    <a:pt x="168378" y="121240"/>
                  </a:lnTo>
                  <a:lnTo>
                    <a:pt x="172069" y="126478"/>
                  </a:lnTo>
                  <a:lnTo>
                    <a:pt x="180460" y="144386"/>
                  </a:lnTo>
                  <a:lnTo>
                    <a:pt x="217222" y="187758"/>
                  </a:lnTo>
                  <a:lnTo>
                    <a:pt x="233673" y="198528"/>
                  </a:lnTo>
                  <a:lnTo>
                    <a:pt x="256661" y="207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56948" y="2725827"/>
              <a:ext cx="60051" cy="410613"/>
            </a:xfrm>
            <a:custGeom>
              <a:avLst/>
              <a:gdLst/>
              <a:ahLst/>
              <a:cxnLst/>
              <a:rect l="0" t="0" r="0" b="0"/>
              <a:pathLst>
                <a:path w="60051" h="410613">
                  <a:moveTo>
                    <a:pt x="17936" y="0"/>
                  </a:moveTo>
                  <a:lnTo>
                    <a:pt x="3465" y="34792"/>
                  </a:lnTo>
                  <a:lnTo>
                    <a:pt x="0" y="79070"/>
                  </a:lnTo>
                  <a:lnTo>
                    <a:pt x="4693" y="125854"/>
                  </a:lnTo>
                  <a:lnTo>
                    <a:pt x="7773" y="185339"/>
                  </a:lnTo>
                  <a:lnTo>
                    <a:pt x="18702" y="242371"/>
                  </a:lnTo>
                  <a:lnTo>
                    <a:pt x="32125" y="292761"/>
                  </a:lnTo>
                  <a:lnTo>
                    <a:pt x="46042" y="350981"/>
                  </a:lnTo>
                  <a:lnTo>
                    <a:pt x="6005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27485" y="2862698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09068" y="11453"/>
                  </a:lnTo>
                  <a:lnTo>
                    <a:pt x="148532" y="24749"/>
                  </a:lnTo>
                  <a:lnTo>
                    <a:pt x="97562" y="29560"/>
                  </a:lnTo>
                  <a:lnTo>
                    <a:pt x="38682" y="3959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01226" y="2857727"/>
              <a:ext cx="210571" cy="207914"/>
            </a:xfrm>
            <a:custGeom>
              <a:avLst/>
              <a:gdLst/>
              <a:ahLst/>
              <a:cxnLst/>
              <a:rect l="0" t="0" r="0" b="0"/>
              <a:pathLst>
                <a:path w="210571" h="207914">
                  <a:moveTo>
                    <a:pt x="0" y="99727"/>
                  </a:moveTo>
                  <a:lnTo>
                    <a:pt x="55141" y="85073"/>
                  </a:lnTo>
                  <a:lnTo>
                    <a:pt x="110935" y="78765"/>
                  </a:lnTo>
                  <a:lnTo>
                    <a:pt x="145953" y="69470"/>
                  </a:lnTo>
                  <a:lnTo>
                    <a:pt x="186108" y="45961"/>
                  </a:lnTo>
                  <a:lnTo>
                    <a:pt x="194262" y="39317"/>
                  </a:lnTo>
                  <a:lnTo>
                    <a:pt x="198528" y="31378"/>
                  </a:lnTo>
                  <a:lnTo>
                    <a:pt x="200149" y="13198"/>
                  </a:lnTo>
                  <a:lnTo>
                    <a:pt x="194264" y="6946"/>
                  </a:lnTo>
                  <a:lnTo>
                    <a:pt x="172127" y="0"/>
                  </a:lnTo>
                  <a:lnTo>
                    <a:pt x="137958" y="1678"/>
                  </a:lnTo>
                  <a:lnTo>
                    <a:pt x="119417" y="9747"/>
                  </a:lnTo>
                  <a:lnTo>
                    <a:pt x="73957" y="41865"/>
                  </a:lnTo>
                  <a:lnTo>
                    <a:pt x="51419" y="69715"/>
                  </a:lnTo>
                  <a:lnTo>
                    <a:pt x="28839" y="120992"/>
                  </a:lnTo>
                  <a:lnTo>
                    <a:pt x="23363" y="158020"/>
                  </a:lnTo>
                  <a:lnTo>
                    <a:pt x="28321" y="178668"/>
                  </a:lnTo>
                  <a:lnTo>
                    <a:pt x="32919" y="187449"/>
                  </a:lnTo>
                  <a:lnTo>
                    <a:pt x="47386" y="200326"/>
                  </a:lnTo>
                  <a:lnTo>
                    <a:pt x="56157" y="205398"/>
                  </a:lnTo>
                  <a:lnTo>
                    <a:pt x="75262" y="207913"/>
                  </a:lnTo>
                  <a:lnTo>
                    <a:pt x="127300" y="205586"/>
                  </a:lnTo>
                  <a:lnTo>
                    <a:pt x="165621" y="194004"/>
                  </a:lnTo>
                  <a:lnTo>
                    <a:pt x="210570" y="173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31792" y="2799527"/>
              <a:ext cx="259791" cy="347441"/>
            </a:xfrm>
            <a:custGeom>
              <a:avLst/>
              <a:gdLst/>
              <a:ahLst/>
              <a:cxnLst/>
              <a:rect l="0" t="0" r="0" b="0"/>
              <a:pathLst>
                <a:path w="259791" h="347441">
                  <a:moveTo>
                    <a:pt x="153745" y="0"/>
                  </a:moveTo>
                  <a:lnTo>
                    <a:pt x="93804" y="26364"/>
                  </a:lnTo>
                  <a:lnTo>
                    <a:pt x="31176" y="80789"/>
                  </a:lnTo>
                  <a:lnTo>
                    <a:pt x="9933" y="101796"/>
                  </a:lnTo>
                  <a:lnTo>
                    <a:pt x="2091" y="122062"/>
                  </a:lnTo>
                  <a:lnTo>
                    <a:pt x="0" y="134017"/>
                  </a:lnTo>
                  <a:lnTo>
                    <a:pt x="4455" y="140817"/>
                  </a:lnTo>
                  <a:lnTo>
                    <a:pt x="13274" y="144181"/>
                  </a:lnTo>
                  <a:lnTo>
                    <a:pt x="50513" y="143326"/>
                  </a:lnTo>
                  <a:lnTo>
                    <a:pt x="105017" y="138146"/>
                  </a:lnTo>
                  <a:lnTo>
                    <a:pt x="159674" y="138292"/>
                  </a:lnTo>
                  <a:lnTo>
                    <a:pt x="194496" y="146521"/>
                  </a:lnTo>
                  <a:lnTo>
                    <a:pt x="234584" y="169669"/>
                  </a:lnTo>
                  <a:lnTo>
                    <a:pt x="242733" y="176283"/>
                  </a:lnTo>
                  <a:lnTo>
                    <a:pt x="254907" y="196112"/>
                  </a:lnTo>
                  <a:lnTo>
                    <a:pt x="259790" y="207950"/>
                  </a:lnTo>
                  <a:lnTo>
                    <a:pt x="258978" y="233582"/>
                  </a:lnTo>
                  <a:lnTo>
                    <a:pt x="250818" y="258232"/>
                  </a:lnTo>
                  <a:lnTo>
                    <a:pt x="219806" y="300699"/>
                  </a:lnTo>
                  <a:lnTo>
                    <a:pt x="188006" y="316953"/>
                  </a:lnTo>
                  <a:lnTo>
                    <a:pt x="141405" y="331756"/>
                  </a:lnTo>
                  <a:lnTo>
                    <a:pt x="81421" y="339013"/>
                  </a:lnTo>
                  <a:lnTo>
                    <a:pt x="2740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36911" y="163898"/>
            <a:ext cx="1295007" cy="446755"/>
            <a:chOff x="336911" y="163898"/>
            <a:chExt cx="1295007" cy="446755"/>
          </a:xfrm>
        </p:grpSpPr>
        <p:sp>
          <p:nvSpPr>
            <p:cNvPr id="2" name="Freeform 1"/>
            <p:cNvSpPr/>
            <p:nvPr/>
          </p:nvSpPr>
          <p:spPr>
            <a:xfrm>
              <a:off x="558010" y="231626"/>
              <a:ext cx="1" cy="305328"/>
            </a:xfrm>
            <a:custGeom>
              <a:avLst/>
              <a:gdLst/>
              <a:ahLst/>
              <a:cxnLst/>
              <a:rect l="0" t="0" r="0" b="0"/>
              <a:pathLst>
                <a:path w="1" h="305328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2521"/>
                  </a:lnTo>
                  <a:lnTo>
                    <a:pt x="0" y="223603"/>
                  </a:lnTo>
                  <a:lnTo>
                    <a:pt x="0" y="27713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6911" y="163898"/>
              <a:ext cx="410613" cy="383584"/>
            </a:xfrm>
            <a:custGeom>
              <a:avLst/>
              <a:gdLst/>
              <a:ahLst/>
              <a:cxnLst/>
              <a:rect l="0" t="0" r="0" b="0"/>
              <a:pathLst>
                <a:path w="410613" h="383584">
                  <a:moveTo>
                    <a:pt x="0" y="141428"/>
                  </a:moveTo>
                  <a:lnTo>
                    <a:pt x="9576" y="117381"/>
                  </a:lnTo>
                  <a:lnTo>
                    <a:pt x="27534" y="95959"/>
                  </a:lnTo>
                  <a:lnTo>
                    <a:pt x="86803" y="46680"/>
                  </a:lnTo>
                  <a:lnTo>
                    <a:pt x="126851" y="24186"/>
                  </a:lnTo>
                  <a:lnTo>
                    <a:pt x="187385" y="4832"/>
                  </a:lnTo>
                  <a:lnTo>
                    <a:pt x="210794" y="0"/>
                  </a:lnTo>
                  <a:lnTo>
                    <a:pt x="272153" y="9315"/>
                  </a:lnTo>
                  <a:lnTo>
                    <a:pt x="326175" y="37232"/>
                  </a:lnTo>
                  <a:lnTo>
                    <a:pt x="346178" y="51835"/>
                  </a:lnTo>
                  <a:lnTo>
                    <a:pt x="362867" y="70023"/>
                  </a:lnTo>
                  <a:lnTo>
                    <a:pt x="368725" y="96044"/>
                  </a:lnTo>
                  <a:lnTo>
                    <a:pt x="366259" y="124767"/>
                  </a:lnTo>
                  <a:lnTo>
                    <a:pt x="351717" y="159498"/>
                  </a:lnTo>
                  <a:lnTo>
                    <a:pt x="339203" y="177145"/>
                  </a:lnTo>
                  <a:lnTo>
                    <a:pt x="319603" y="189668"/>
                  </a:lnTo>
                  <a:lnTo>
                    <a:pt x="274482" y="207239"/>
                  </a:lnTo>
                  <a:lnTo>
                    <a:pt x="253013" y="208502"/>
                  </a:lnTo>
                  <a:lnTo>
                    <a:pt x="242375" y="207201"/>
                  </a:lnTo>
                  <a:lnTo>
                    <a:pt x="238793" y="208673"/>
                  </a:lnTo>
                  <a:lnTo>
                    <a:pt x="239914" y="211994"/>
                  </a:lnTo>
                  <a:lnTo>
                    <a:pt x="251688" y="221924"/>
                  </a:lnTo>
                  <a:lnTo>
                    <a:pt x="281115" y="241838"/>
                  </a:lnTo>
                  <a:lnTo>
                    <a:pt x="323593" y="301881"/>
                  </a:lnTo>
                  <a:lnTo>
                    <a:pt x="339205" y="328570"/>
                  </a:lnTo>
                  <a:lnTo>
                    <a:pt x="365441" y="358549"/>
                  </a:lnTo>
                  <a:lnTo>
                    <a:pt x="410612" y="3835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9912" y="365526"/>
              <a:ext cx="217125" cy="165117"/>
            </a:xfrm>
            <a:custGeom>
              <a:avLst/>
              <a:gdLst/>
              <a:ahLst/>
              <a:cxnLst/>
              <a:rect l="0" t="0" r="0" b="0"/>
              <a:pathLst>
                <a:path w="217125" h="165117">
                  <a:moveTo>
                    <a:pt x="143424" y="97727"/>
                  </a:moveTo>
                  <a:lnTo>
                    <a:pt x="149014" y="80960"/>
                  </a:lnTo>
                  <a:lnTo>
                    <a:pt x="146900" y="48176"/>
                  </a:lnTo>
                  <a:lnTo>
                    <a:pt x="138730" y="28521"/>
                  </a:lnTo>
                  <a:lnTo>
                    <a:pt x="133276" y="20004"/>
                  </a:lnTo>
                  <a:lnTo>
                    <a:pt x="117857" y="7422"/>
                  </a:lnTo>
                  <a:lnTo>
                    <a:pt x="108832" y="2429"/>
                  </a:lnTo>
                  <a:lnTo>
                    <a:pt x="89445" y="0"/>
                  </a:lnTo>
                  <a:lnTo>
                    <a:pt x="70301" y="3990"/>
                  </a:lnTo>
                  <a:lnTo>
                    <a:pt x="38946" y="25616"/>
                  </a:lnTo>
                  <a:lnTo>
                    <a:pt x="10223" y="52418"/>
                  </a:lnTo>
                  <a:lnTo>
                    <a:pt x="2335" y="72520"/>
                  </a:lnTo>
                  <a:lnTo>
                    <a:pt x="0" y="95883"/>
                  </a:lnTo>
                  <a:lnTo>
                    <a:pt x="2861" y="117965"/>
                  </a:lnTo>
                  <a:lnTo>
                    <a:pt x="16638" y="150127"/>
                  </a:lnTo>
                  <a:lnTo>
                    <a:pt x="24975" y="157227"/>
                  </a:lnTo>
                  <a:lnTo>
                    <a:pt x="46716" y="165116"/>
                  </a:lnTo>
                  <a:lnTo>
                    <a:pt x="56726" y="164880"/>
                  </a:lnTo>
                  <a:lnTo>
                    <a:pt x="74086" y="158379"/>
                  </a:lnTo>
                  <a:lnTo>
                    <a:pt x="97013" y="135975"/>
                  </a:lnTo>
                  <a:lnTo>
                    <a:pt x="113035" y="101521"/>
                  </a:lnTo>
                  <a:lnTo>
                    <a:pt x="118486" y="96747"/>
                  </a:lnTo>
                  <a:lnTo>
                    <a:pt x="124459" y="97074"/>
                  </a:lnTo>
                  <a:lnTo>
                    <a:pt x="137335" y="106796"/>
                  </a:lnTo>
                  <a:lnTo>
                    <a:pt x="158908" y="129660"/>
                  </a:lnTo>
                  <a:lnTo>
                    <a:pt x="185836" y="143714"/>
                  </a:lnTo>
                  <a:lnTo>
                    <a:pt x="217124" y="150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8093" y="18951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409" y="42692"/>
                  </a:lnTo>
                  <a:lnTo>
                    <a:pt x="1463" y="95521"/>
                  </a:lnTo>
                  <a:lnTo>
                    <a:pt x="289" y="153876"/>
                  </a:lnTo>
                  <a:lnTo>
                    <a:pt x="57" y="210463"/>
                  </a:lnTo>
                  <a:lnTo>
                    <a:pt x="11" y="26670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21222" y="310265"/>
              <a:ext cx="221100" cy="5590"/>
            </a:xfrm>
            <a:custGeom>
              <a:avLst/>
              <a:gdLst/>
              <a:ahLst/>
              <a:cxnLst/>
              <a:rect l="0" t="0" r="0" b="0"/>
              <a:pathLst>
                <a:path w="221100" h="5590">
                  <a:moveTo>
                    <a:pt x="221099" y="5589"/>
                  </a:moveTo>
                  <a:lnTo>
                    <a:pt x="204331" y="0"/>
                  </a:lnTo>
                  <a:lnTo>
                    <a:pt x="142534" y="4045"/>
                  </a:lnTo>
                  <a:lnTo>
                    <a:pt x="93315" y="5132"/>
                  </a:lnTo>
                  <a:lnTo>
                    <a:pt x="29871" y="549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49927" y="341103"/>
              <a:ext cx="190539" cy="185322"/>
            </a:xfrm>
            <a:custGeom>
              <a:avLst/>
              <a:gdLst/>
              <a:ahLst/>
              <a:cxnLst/>
              <a:rect l="0" t="0" r="0" b="0"/>
              <a:pathLst>
                <a:path w="190539" h="185322">
                  <a:moveTo>
                    <a:pt x="2922" y="80036"/>
                  </a:moveTo>
                  <a:lnTo>
                    <a:pt x="61539" y="89101"/>
                  </a:lnTo>
                  <a:lnTo>
                    <a:pt x="115713" y="81870"/>
                  </a:lnTo>
                  <a:lnTo>
                    <a:pt x="168355" y="66057"/>
                  </a:lnTo>
                  <a:lnTo>
                    <a:pt x="179891" y="60189"/>
                  </a:lnTo>
                  <a:lnTo>
                    <a:pt x="186412" y="52767"/>
                  </a:lnTo>
                  <a:lnTo>
                    <a:pt x="189590" y="44309"/>
                  </a:lnTo>
                  <a:lnTo>
                    <a:pt x="190538" y="35161"/>
                  </a:lnTo>
                  <a:lnTo>
                    <a:pt x="187661" y="26723"/>
                  </a:lnTo>
                  <a:lnTo>
                    <a:pt x="175106" y="11108"/>
                  </a:lnTo>
                  <a:lnTo>
                    <a:pt x="154707" y="2608"/>
                  </a:lnTo>
                  <a:lnTo>
                    <a:pt x="128874" y="0"/>
                  </a:lnTo>
                  <a:lnTo>
                    <a:pt x="70869" y="7858"/>
                  </a:lnTo>
                  <a:lnTo>
                    <a:pt x="58749" y="10861"/>
                  </a:lnTo>
                  <a:lnTo>
                    <a:pt x="39042" y="23555"/>
                  </a:lnTo>
                  <a:lnTo>
                    <a:pt x="23655" y="40896"/>
                  </a:lnTo>
                  <a:lnTo>
                    <a:pt x="294" y="90956"/>
                  </a:lnTo>
                  <a:lnTo>
                    <a:pt x="0" y="101354"/>
                  </a:lnTo>
                  <a:lnTo>
                    <a:pt x="5913" y="122266"/>
                  </a:lnTo>
                  <a:lnTo>
                    <a:pt x="22396" y="148181"/>
                  </a:lnTo>
                  <a:lnTo>
                    <a:pt x="38483" y="160236"/>
                  </a:lnTo>
                  <a:lnTo>
                    <a:pt x="77407" y="177507"/>
                  </a:lnTo>
                  <a:lnTo>
                    <a:pt x="139793" y="1853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6953" y="589788"/>
              <a:ext cx="694882" cy="20865"/>
            </a:xfrm>
            <a:custGeom>
              <a:avLst/>
              <a:gdLst/>
              <a:ahLst/>
              <a:cxnLst/>
              <a:rect l="0" t="0" r="0" b="0"/>
              <a:pathLst>
                <a:path w="694882" h="20865">
                  <a:moveTo>
                    <a:pt x="694881" y="10336"/>
                  </a:moveTo>
                  <a:lnTo>
                    <a:pt x="636264" y="10336"/>
                  </a:lnTo>
                  <a:lnTo>
                    <a:pt x="580920" y="3100"/>
                  </a:lnTo>
                  <a:lnTo>
                    <a:pt x="517995" y="458"/>
                  </a:lnTo>
                  <a:lnTo>
                    <a:pt x="468165" y="0"/>
                  </a:lnTo>
                  <a:lnTo>
                    <a:pt x="415186" y="2984"/>
                  </a:lnTo>
                  <a:lnTo>
                    <a:pt x="355363" y="8884"/>
                  </a:lnTo>
                  <a:lnTo>
                    <a:pt x="298486" y="10049"/>
                  </a:lnTo>
                  <a:lnTo>
                    <a:pt x="245310" y="13399"/>
                  </a:lnTo>
                  <a:lnTo>
                    <a:pt x="195075" y="19390"/>
                  </a:lnTo>
                  <a:lnTo>
                    <a:pt x="132856" y="20573"/>
                  </a:lnTo>
                  <a:lnTo>
                    <a:pt x="74293" y="20807"/>
                  </a:lnTo>
                  <a:lnTo>
                    <a:pt x="34881" y="20847"/>
                  </a:lnTo>
                  <a:lnTo>
                    <a:pt x="0" y="208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84518" y="42113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5590"/>
                  </a:lnTo>
                  <a:lnTo>
                    <a:pt x="3088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2035292" y="144866"/>
            <a:ext cx="238864" cy="476316"/>
          </a:xfrm>
          <a:custGeom>
            <a:avLst/>
            <a:gdLst/>
            <a:ahLst/>
            <a:cxnLst/>
            <a:rect l="0" t="0" r="0" b="0"/>
            <a:pathLst>
              <a:path w="238864" h="476316">
                <a:moveTo>
                  <a:pt x="7236" y="476315"/>
                </a:moveTo>
                <a:lnTo>
                  <a:pt x="0" y="448759"/>
                </a:lnTo>
                <a:lnTo>
                  <a:pt x="477" y="395656"/>
                </a:lnTo>
                <a:lnTo>
                  <a:pt x="5901" y="345089"/>
                </a:lnTo>
                <a:lnTo>
                  <a:pt x="14208" y="282804"/>
                </a:lnTo>
                <a:lnTo>
                  <a:pt x="20182" y="224228"/>
                </a:lnTo>
                <a:lnTo>
                  <a:pt x="23518" y="195820"/>
                </a:lnTo>
                <a:lnTo>
                  <a:pt x="22367" y="139455"/>
                </a:lnTo>
                <a:lnTo>
                  <a:pt x="35918" y="76455"/>
                </a:lnTo>
                <a:lnTo>
                  <a:pt x="49470" y="22940"/>
                </a:lnTo>
                <a:lnTo>
                  <a:pt x="52940" y="9119"/>
                </a:lnTo>
                <a:lnTo>
                  <a:pt x="57592" y="2244"/>
                </a:lnTo>
                <a:lnTo>
                  <a:pt x="63034" y="0"/>
                </a:lnTo>
                <a:lnTo>
                  <a:pt x="69001" y="844"/>
                </a:lnTo>
                <a:lnTo>
                  <a:pt x="81871" y="8021"/>
                </a:lnTo>
                <a:lnTo>
                  <a:pt x="88578" y="13211"/>
                </a:lnTo>
                <a:lnTo>
                  <a:pt x="99150" y="31455"/>
                </a:lnTo>
                <a:lnTo>
                  <a:pt x="120336" y="92476"/>
                </a:lnTo>
                <a:lnTo>
                  <a:pt x="151287" y="151757"/>
                </a:lnTo>
                <a:lnTo>
                  <a:pt x="173297" y="206747"/>
                </a:lnTo>
                <a:lnTo>
                  <a:pt x="194846" y="267999"/>
                </a:lnTo>
                <a:lnTo>
                  <a:pt x="213227" y="325158"/>
                </a:lnTo>
                <a:lnTo>
                  <a:pt x="228123" y="381509"/>
                </a:lnTo>
                <a:lnTo>
                  <a:pt x="235681" y="420538"/>
                </a:lnTo>
                <a:lnTo>
                  <a:pt x="238863" y="45525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2074114" y="210569"/>
            <a:ext cx="6727710" cy="612791"/>
            <a:chOff x="2074114" y="210569"/>
            <a:chExt cx="6727710" cy="612791"/>
          </a:xfrm>
        </p:grpSpPr>
        <p:sp>
          <p:nvSpPr>
            <p:cNvPr id="12" name="Freeform 11"/>
            <p:cNvSpPr/>
            <p:nvPr/>
          </p:nvSpPr>
          <p:spPr>
            <a:xfrm>
              <a:off x="2074114" y="42113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88782" y="4940"/>
                  </a:lnTo>
                  <a:lnTo>
                    <a:pt x="26971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53181" y="379025"/>
              <a:ext cx="189514" cy="258770"/>
            </a:xfrm>
            <a:custGeom>
              <a:avLst/>
              <a:gdLst/>
              <a:ahLst/>
              <a:cxnLst/>
              <a:rect l="0" t="0" r="0" b="0"/>
              <a:pathLst>
                <a:path w="189514" h="258770">
                  <a:moveTo>
                    <a:pt x="0" y="84228"/>
                  </a:moveTo>
                  <a:lnTo>
                    <a:pt x="14654" y="139370"/>
                  </a:lnTo>
                  <a:lnTo>
                    <a:pt x="28198" y="202399"/>
                  </a:lnTo>
                  <a:lnTo>
                    <a:pt x="39810" y="238565"/>
                  </a:lnTo>
                  <a:lnTo>
                    <a:pt x="51229" y="256548"/>
                  </a:lnTo>
                  <a:lnTo>
                    <a:pt x="54039" y="258769"/>
                  </a:lnTo>
                  <a:lnTo>
                    <a:pt x="54744" y="256741"/>
                  </a:lnTo>
                  <a:lnTo>
                    <a:pt x="41374" y="202839"/>
                  </a:lnTo>
                  <a:lnTo>
                    <a:pt x="34486" y="155637"/>
                  </a:lnTo>
                  <a:lnTo>
                    <a:pt x="37747" y="92875"/>
                  </a:lnTo>
                  <a:lnTo>
                    <a:pt x="46412" y="70134"/>
                  </a:lnTo>
                  <a:lnTo>
                    <a:pt x="59232" y="52228"/>
                  </a:lnTo>
                  <a:lnTo>
                    <a:pt x="86180" y="30163"/>
                  </a:lnTo>
                  <a:lnTo>
                    <a:pt x="142717" y="775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76616" y="462927"/>
              <a:ext cx="229291" cy="162007"/>
            </a:xfrm>
            <a:custGeom>
              <a:avLst/>
              <a:gdLst/>
              <a:ahLst/>
              <a:cxnLst/>
              <a:rect l="0" t="0" r="0" b="0"/>
              <a:pathLst>
                <a:path w="229291" h="162007">
                  <a:moveTo>
                    <a:pt x="134534" y="74026"/>
                  </a:moveTo>
                  <a:lnTo>
                    <a:pt x="114291" y="30063"/>
                  </a:lnTo>
                  <a:lnTo>
                    <a:pt x="95131" y="5368"/>
                  </a:lnTo>
                  <a:lnTo>
                    <a:pt x="86038" y="1348"/>
                  </a:lnTo>
                  <a:lnTo>
                    <a:pt x="63457" y="0"/>
                  </a:lnTo>
                  <a:lnTo>
                    <a:pt x="44063" y="6421"/>
                  </a:lnTo>
                  <a:lnTo>
                    <a:pt x="35615" y="11408"/>
                  </a:lnTo>
                  <a:lnTo>
                    <a:pt x="23110" y="26309"/>
                  </a:lnTo>
                  <a:lnTo>
                    <a:pt x="5549" y="70059"/>
                  </a:lnTo>
                  <a:lnTo>
                    <a:pt x="0" y="110025"/>
                  </a:lnTo>
                  <a:lnTo>
                    <a:pt x="3945" y="145914"/>
                  </a:lnTo>
                  <a:lnTo>
                    <a:pt x="10040" y="153537"/>
                  </a:lnTo>
                  <a:lnTo>
                    <a:pt x="29290" y="162006"/>
                  </a:lnTo>
                  <a:lnTo>
                    <a:pt x="38635" y="161925"/>
                  </a:lnTo>
                  <a:lnTo>
                    <a:pt x="55257" y="155596"/>
                  </a:lnTo>
                  <a:lnTo>
                    <a:pt x="77769" y="138879"/>
                  </a:lnTo>
                  <a:lnTo>
                    <a:pt x="93668" y="113519"/>
                  </a:lnTo>
                  <a:lnTo>
                    <a:pt x="105788" y="78189"/>
                  </a:lnTo>
                  <a:lnTo>
                    <a:pt x="110691" y="73292"/>
                  </a:lnTo>
                  <a:lnTo>
                    <a:pt x="116299" y="73536"/>
                  </a:lnTo>
                  <a:lnTo>
                    <a:pt x="122377" y="77209"/>
                  </a:lnTo>
                  <a:lnTo>
                    <a:pt x="168364" y="131348"/>
                  </a:lnTo>
                  <a:lnTo>
                    <a:pt x="206337" y="151726"/>
                  </a:lnTo>
                  <a:lnTo>
                    <a:pt x="229290" y="158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50216" y="210569"/>
              <a:ext cx="29391" cy="410613"/>
            </a:xfrm>
            <a:custGeom>
              <a:avLst/>
              <a:gdLst/>
              <a:ahLst/>
              <a:cxnLst/>
              <a:rect l="0" t="0" r="0" b="0"/>
              <a:pathLst>
                <a:path w="29391" h="410613">
                  <a:moveTo>
                    <a:pt x="8333" y="0"/>
                  </a:moveTo>
                  <a:lnTo>
                    <a:pt x="0" y="48931"/>
                  </a:lnTo>
                  <a:lnTo>
                    <a:pt x="1574" y="99896"/>
                  </a:lnTo>
                  <a:lnTo>
                    <a:pt x="6330" y="159451"/>
                  </a:lnTo>
                  <a:lnTo>
                    <a:pt x="10859" y="212191"/>
                  </a:lnTo>
                  <a:lnTo>
                    <a:pt x="17281" y="272632"/>
                  </a:lnTo>
                  <a:lnTo>
                    <a:pt x="19719" y="331321"/>
                  </a:lnTo>
                  <a:lnTo>
                    <a:pt x="27133" y="377922"/>
                  </a:lnTo>
                  <a:lnTo>
                    <a:pt x="2939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63792" y="33691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8478" y="5590"/>
                  </a:lnTo>
                  <a:lnTo>
                    <a:pt x="97093" y="24025"/>
                  </a:lnTo>
                  <a:lnTo>
                    <a:pt x="41882" y="332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53001" y="473782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58590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66932" y="463253"/>
              <a:ext cx="192340" cy="172378"/>
            </a:xfrm>
            <a:custGeom>
              <a:avLst/>
              <a:gdLst/>
              <a:ahLst/>
              <a:cxnLst/>
              <a:rect l="0" t="0" r="0" b="0"/>
              <a:pathLst>
                <a:path w="192340" h="172378">
                  <a:moveTo>
                    <a:pt x="91700" y="10529"/>
                  </a:moveTo>
                  <a:lnTo>
                    <a:pt x="74932" y="4940"/>
                  </a:lnTo>
                  <a:lnTo>
                    <a:pt x="57341" y="5315"/>
                  </a:lnTo>
                  <a:lnTo>
                    <a:pt x="38995" y="10551"/>
                  </a:lnTo>
                  <a:lnTo>
                    <a:pt x="23042" y="20677"/>
                  </a:lnTo>
                  <a:lnTo>
                    <a:pt x="11272" y="36096"/>
                  </a:lnTo>
                  <a:lnTo>
                    <a:pt x="3311" y="55817"/>
                  </a:lnTo>
                  <a:lnTo>
                    <a:pt x="0" y="92058"/>
                  </a:lnTo>
                  <a:lnTo>
                    <a:pt x="3371" y="114614"/>
                  </a:lnTo>
                  <a:lnTo>
                    <a:pt x="11888" y="133218"/>
                  </a:lnTo>
                  <a:lnTo>
                    <a:pt x="17435" y="141455"/>
                  </a:lnTo>
                  <a:lnTo>
                    <a:pt x="32957" y="153726"/>
                  </a:lnTo>
                  <a:lnTo>
                    <a:pt x="71518" y="171136"/>
                  </a:lnTo>
                  <a:lnTo>
                    <a:pt x="92089" y="172377"/>
                  </a:lnTo>
                  <a:lnTo>
                    <a:pt x="111760" y="167859"/>
                  </a:lnTo>
                  <a:lnTo>
                    <a:pt x="156357" y="139377"/>
                  </a:lnTo>
                  <a:lnTo>
                    <a:pt x="181307" y="107848"/>
                  </a:lnTo>
                  <a:lnTo>
                    <a:pt x="192339" y="68870"/>
                  </a:lnTo>
                  <a:lnTo>
                    <a:pt x="188681" y="47767"/>
                  </a:lnTo>
                  <a:lnTo>
                    <a:pt x="184430" y="38864"/>
                  </a:lnTo>
                  <a:lnTo>
                    <a:pt x="170348" y="25852"/>
                  </a:lnTo>
                  <a:lnTo>
                    <a:pt x="124890" y="5311"/>
                  </a:lnTo>
                  <a:lnTo>
                    <a:pt x="102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66195" y="252683"/>
              <a:ext cx="29391" cy="400084"/>
            </a:xfrm>
            <a:custGeom>
              <a:avLst/>
              <a:gdLst/>
              <a:ahLst/>
              <a:cxnLst/>
              <a:rect l="0" t="0" r="0" b="0"/>
              <a:pathLst>
                <a:path w="29391" h="400084">
                  <a:moveTo>
                    <a:pt x="8333" y="0"/>
                  </a:moveTo>
                  <a:lnTo>
                    <a:pt x="0" y="48931"/>
                  </a:lnTo>
                  <a:lnTo>
                    <a:pt x="1574" y="90538"/>
                  </a:lnTo>
                  <a:lnTo>
                    <a:pt x="6998" y="152805"/>
                  </a:lnTo>
                  <a:lnTo>
                    <a:pt x="16475" y="209818"/>
                  </a:lnTo>
                  <a:lnTo>
                    <a:pt x="25044" y="259221"/>
                  </a:lnTo>
                  <a:lnTo>
                    <a:pt x="28102" y="315452"/>
                  </a:lnTo>
                  <a:lnTo>
                    <a:pt x="29136" y="371321"/>
                  </a:lnTo>
                  <a:lnTo>
                    <a:pt x="2939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48186" y="41061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4" y="9065"/>
                  </a:lnTo>
                  <a:lnTo>
                    <a:pt x="92237" y="18669"/>
                  </a:lnTo>
                  <a:lnTo>
                    <a:pt x="38107" y="205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04163" y="242155"/>
              <a:ext cx="165164" cy="410612"/>
            </a:xfrm>
            <a:custGeom>
              <a:avLst/>
              <a:gdLst/>
              <a:ahLst/>
              <a:cxnLst/>
              <a:rect l="0" t="0" r="0" b="0"/>
              <a:pathLst>
                <a:path w="165164" h="410612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8353" y="149114"/>
                  </a:lnTo>
                  <a:lnTo>
                    <a:pt x="18095" y="207959"/>
                  </a:lnTo>
                  <a:lnTo>
                    <a:pt x="25271" y="262439"/>
                  </a:lnTo>
                  <a:lnTo>
                    <a:pt x="27397" y="312506"/>
                  </a:lnTo>
                  <a:lnTo>
                    <a:pt x="28115" y="371345"/>
                  </a:lnTo>
                  <a:lnTo>
                    <a:pt x="27005" y="375075"/>
                  </a:lnTo>
                  <a:lnTo>
                    <a:pt x="22651" y="363622"/>
                  </a:lnTo>
                  <a:lnTo>
                    <a:pt x="25965" y="309779"/>
                  </a:lnTo>
                  <a:lnTo>
                    <a:pt x="29942" y="268171"/>
                  </a:lnTo>
                  <a:lnTo>
                    <a:pt x="39165" y="244359"/>
                  </a:lnTo>
                  <a:lnTo>
                    <a:pt x="47239" y="237776"/>
                  </a:lnTo>
                  <a:lnTo>
                    <a:pt x="57301" y="234556"/>
                  </a:lnTo>
                  <a:lnTo>
                    <a:pt x="68688" y="233580"/>
                  </a:lnTo>
                  <a:lnTo>
                    <a:pt x="90700" y="241854"/>
                  </a:lnTo>
                  <a:lnTo>
                    <a:pt x="111011" y="258399"/>
                  </a:lnTo>
                  <a:lnTo>
                    <a:pt x="134430" y="294022"/>
                  </a:lnTo>
                  <a:lnTo>
                    <a:pt x="157332" y="356249"/>
                  </a:lnTo>
                  <a:lnTo>
                    <a:pt x="165163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25041" y="440408"/>
              <a:ext cx="196970" cy="201913"/>
            </a:xfrm>
            <a:custGeom>
              <a:avLst/>
              <a:gdLst/>
              <a:ahLst/>
              <a:cxnLst/>
              <a:rect l="0" t="0" r="0" b="0"/>
              <a:pathLst>
                <a:path w="196970" h="201913">
                  <a:moveTo>
                    <a:pt x="112741" y="64959"/>
                  </a:moveTo>
                  <a:lnTo>
                    <a:pt x="112741" y="42603"/>
                  </a:lnTo>
                  <a:lnTo>
                    <a:pt x="106502" y="25387"/>
                  </a:lnTo>
                  <a:lnTo>
                    <a:pt x="101563" y="17521"/>
                  </a:lnTo>
                  <a:lnTo>
                    <a:pt x="86716" y="5661"/>
                  </a:lnTo>
                  <a:lnTo>
                    <a:pt x="77843" y="861"/>
                  </a:lnTo>
                  <a:lnTo>
                    <a:pt x="68419" y="0"/>
                  </a:lnTo>
                  <a:lnTo>
                    <a:pt x="48589" y="5283"/>
                  </a:lnTo>
                  <a:lnTo>
                    <a:pt x="23283" y="21411"/>
                  </a:lnTo>
                  <a:lnTo>
                    <a:pt x="11371" y="40535"/>
                  </a:lnTo>
                  <a:lnTo>
                    <a:pt x="3347" y="65803"/>
                  </a:lnTo>
                  <a:lnTo>
                    <a:pt x="0" y="110573"/>
                  </a:lnTo>
                  <a:lnTo>
                    <a:pt x="11832" y="169319"/>
                  </a:lnTo>
                  <a:lnTo>
                    <a:pt x="27340" y="195966"/>
                  </a:lnTo>
                  <a:lnTo>
                    <a:pt x="34750" y="200261"/>
                  </a:lnTo>
                  <a:lnTo>
                    <a:pt x="52342" y="201912"/>
                  </a:lnTo>
                  <a:lnTo>
                    <a:pt x="81977" y="190676"/>
                  </a:lnTo>
                  <a:lnTo>
                    <a:pt x="96338" y="175816"/>
                  </a:lnTo>
                  <a:lnTo>
                    <a:pt x="106621" y="155173"/>
                  </a:lnTo>
                  <a:lnTo>
                    <a:pt x="119635" y="97381"/>
                  </a:lnTo>
                  <a:lnTo>
                    <a:pt x="121654" y="78199"/>
                  </a:lnTo>
                  <a:lnTo>
                    <a:pt x="122193" y="79635"/>
                  </a:lnTo>
                  <a:lnTo>
                    <a:pt x="128646" y="109972"/>
                  </a:lnTo>
                  <a:lnTo>
                    <a:pt x="142356" y="148590"/>
                  </a:lnTo>
                  <a:lnTo>
                    <a:pt x="161030" y="172537"/>
                  </a:lnTo>
                  <a:lnTo>
                    <a:pt x="196969" y="201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74653" y="252683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4167"/>
                  </a:lnTo>
                  <a:lnTo>
                    <a:pt x="9552" y="216110"/>
                  </a:lnTo>
                  <a:lnTo>
                    <a:pt x="11409" y="267324"/>
                  </a:lnTo>
                  <a:lnTo>
                    <a:pt x="17678" y="319543"/>
                  </a:lnTo>
                  <a:lnTo>
                    <a:pt x="23509" y="377112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00953" y="368497"/>
              <a:ext cx="210571" cy="38426"/>
            </a:xfrm>
            <a:custGeom>
              <a:avLst/>
              <a:gdLst/>
              <a:ahLst/>
              <a:cxnLst/>
              <a:rect l="0" t="0" r="0" b="0"/>
              <a:pathLst>
                <a:path w="210571" h="38426">
                  <a:moveTo>
                    <a:pt x="210570" y="0"/>
                  </a:moveTo>
                  <a:lnTo>
                    <a:pt x="147120" y="25194"/>
                  </a:lnTo>
                  <a:lnTo>
                    <a:pt x="85906" y="38425"/>
                  </a:lnTo>
                  <a:lnTo>
                    <a:pt x="45731" y="3790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03905" y="402413"/>
              <a:ext cx="176158" cy="237072"/>
            </a:xfrm>
            <a:custGeom>
              <a:avLst/>
              <a:gdLst/>
              <a:ahLst/>
              <a:cxnLst/>
              <a:rect l="0" t="0" r="0" b="0"/>
              <a:pathLst>
                <a:path w="176158" h="237072">
                  <a:moveTo>
                    <a:pt x="155100" y="29255"/>
                  </a:moveTo>
                  <a:lnTo>
                    <a:pt x="143921" y="18077"/>
                  </a:lnTo>
                  <a:lnTo>
                    <a:pt x="114613" y="5536"/>
                  </a:lnTo>
                  <a:lnTo>
                    <a:pt x="76294" y="0"/>
                  </a:lnTo>
                  <a:lnTo>
                    <a:pt x="40893" y="3949"/>
                  </a:lnTo>
                  <a:lnTo>
                    <a:pt x="32168" y="10045"/>
                  </a:lnTo>
                  <a:lnTo>
                    <a:pt x="19355" y="29296"/>
                  </a:lnTo>
                  <a:lnTo>
                    <a:pt x="2767" y="72547"/>
                  </a:lnTo>
                  <a:lnTo>
                    <a:pt x="0" y="110192"/>
                  </a:lnTo>
                  <a:lnTo>
                    <a:pt x="12045" y="165692"/>
                  </a:lnTo>
                  <a:lnTo>
                    <a:pt x="27575" y="191993"/>
                  </a:lnTo>
                  <a:lnTo>
                    <a:pt x="46995" y="214604"/>
                  </a:lnTo>
                  <a:lnTo>
                    <a:pt x="73156" y="230532"/>
                  </a:lnTo>
                  <a:lnTo>
                    <a:pt x="108723" y="237071"/>
                  </a:lnTo>
                  <a:lnTo>
                    <a:pt x="132148" y="232362"/>
                  </a:lnTo>
                  <a:lnTo>
                    <a:pt x="176157" y="218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26470" y="457664"/>
              <a:ext cx="170349" cy="187656"/>
            </a:xfrm>
            <a:custGeom>
              <a:avLst/>
              <a:gdLst/>
              <a:ahLst/>
              <a:cxnLst/>
              <a:rect l="0" t="0" r="0" b="0"/>
              <a:pathLst>
                <a:path w="170349" h="187656">
                  <a:moveTo>
                    <a:pt x="100991" y="5589"/>
                  </a:moveTo>
                  <a:lnTo>
                    <a:pt x="84223" y="0"/>
                  </a:lnTo>
                  <a:lnTo>
                    <a:pt x="66632" y="376"/>
                  </a:lnTo>
                  <a:lnTo>
                    <a:pt x="57028" y="2114"/>
                  </a:lnTo>
                  <a:lnTo>
                    <a:pt x="40118" y="13403"/>
                  </a:lnTo>
                  <a:lnTo>
                    <a:pt x="10198" y="43658"/>
                  </a:lnTo>
                  <a:lnTo>
                    <a:pt x="2147" y="64233"/>
                  </a:lnTo>
                  <a:lnTo>
                    <a:pt x="0" y="76270"/>
                  </a:lnTo>
                  <a:lnTo>
                    <a:pt x="3853" y="99004"/>
                  </a:lnTo>
                  <a:lnTo>
                    <a:pt x="25391" y="142195"/>
                  </a:lnTo>
                  <a:lnTo>
                    <a:pt x="45316" y="168378"/>
                  </a:lnTo>
                  <a:lnTo>
                    <a:pt x="71626" y="185364"/>
                  </a:lnTo>
                  <a:lnTo>
                    <a:pt x="91450" y="187655"/>
                  </a:lnTo>
                  <a:lnTo>
                    <a:pt x="132771" y="179593"/>
                  </a:lnTo>
                  <a:lnTo>
                    <a:pt x="150600" y="167152"/>
                  </a:lnTo>
                  <a:lnTo>
                    <a:pt x="158630" y="158922"/>
                  </a:lnTo>
                  <a:lnTo>
                    <a:pt x="167552" y="137298"/>
                  </a:lnTo>
                  <a:lnTo>
                    <a:pt x="170348" y="113260"/>
                  </a:lnTo>
                  <a:lnTo>
                    <a:pt x="159618" y="58546"/>
                  </a:lnTo>
                  <a:lnTo>
                    <a:pt x="144228" y="32329"/>
                  </a:lnTo>
                  <a:lnTo>
                    <a:pt x="111519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32746" y="494712"/>
              <a:ext cx="315855" cy="150829"/>
            </a:xfrm>
            <a:custGeom>
              <a:avLst/>
              <a:gdLst/>
              <a:ahLst/>
              <a:cxnLst/>
              <a:rect l="0" t="0" r="0" b="0"/>
              <a:pathLst>
                <a:path w="315855" h="150829">
                  <a:moveTo>
                    <a:pt x="0" y="10655"/>
                  </a:moveTo>
                  <a:lnTo>
                    <a:pt x="29308" y="45553"/>
                  </a:lnTo>
                  <a:lnTo>
                    <a:pt x="61233" y="105703"/>
                  </a:lnTo>
                  <a:lnTo>
                    <a:pt x="70005" y="142673"/>
                  </a:lnTo>
                  <a:lnTo>
                    <a:pt x="68897" y="148970"/>
                  </a:lnTo>
                  <a:lnTo>
                    <a:pt x="65818" y="150828"/>
                  </a:lnTo>
                  <a:lnTo>
                    <a:pt x="61426" y="149727"/>
                  </a:lnTo>
                  <a:lnTo>
                    <a:pt x="53427" y="136026"/>
                  </a:lnTo>
                  <a:lnTo>
                    <a:pt x="29132" y="83057"/>
                  </a:lnTo>
                  <a:lnTo>
                    <a:pt x="24646" y="57652"/>
                  </a:lnTo>
                  <a:lnTo>
                    <a:pt x="28890" y="37002"/>
                  </a:lnTo>
                  <a:lnTo>
                    <a:pt x="33298" y="28220"/>
                  </a:lnTo>
                  <a:lnTo>
                    <a:pt x="40916" y="23535"/>
                  </a:lnTo>
                  <a:lnTo>
                    <a:pt x="61858" y="21449"/>
                  </a:lnTo>
                  <a:lnTo>
                    <a:pt x="94367" y="26852"/>
                  </a:lnTo>
                  <a:lnTo>
                    <a:pt x="112521" y="38911"/>
                  </a:lnTo>
                  <a:lnTo>
                    <a:pt x="149304" y="78067"/>
                  </a:lnTo>
                  <a:lnTo>
                    <a:pt x="159164" y="96768"/>
                  </a:lnTo>
                  <a:lnTo>
                    <a:pt x="159922" y="99649"/>
                  </a:lnTo>
                  <a:lnTo>
                    <a:pt x="154524" y="93492"/>
                  </a:lnTo>
                  <a:lnTo>
                    <a:pt x="149509" y="64705"/>
                  </a:lnTo>
                  <a:lnTo>
                    <a:pt x="153613" y="32129"/>
                  </a:lnTo>
                  <a:lnTo>
                    <a:pt x="167827" y="5840"/>
                  </a:lnTo>
                  <a:lnTo>
                    <a:pt x="177395" y="1596"/>
                  </a:lnTo>
                  <a:lnTo>
                    <a:pt x="203624" y="0"/>
                  </a:lnTo>
                  <a:lnTo>
                    <a:pt x="240097" y="11268"/>
                  </a:lnTo>
                  <a:lnTo>
                    <a:pt x="267541" y="29424"/>
                  </a:lnTo>
                  <a:lnTo>
                    <a:pt x="279954" y="45903"/>
                  </a:lnTo>
                  <a:lnTo>
                    <a:pt x="304947" y="105733"/>
                  </a:lnTo>
                  <a:lnTo>
                    <a:pt x="315854" y="1475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90714" y="439833"/>
              <a:ext cx="182217" cy="383527"/>
            </a:xfrm>
            <a:custGeom>
              <a:avLst/>
              <a:gdLst/>
              <a:ahLst/>
              <a:cxnLst/>
              <a:rect l="0" t="0" r="0" b="0"/>
              <a:pathLst>
                <a:path w="182217" h="383527">
                  <a:moveTo>
                    <a:pt x="0" y="139234"/>
                  </a:moveTo>
                  <a:lnTo>
                    <a:pt x="23719" y="183196"/>
                  </a:lnTo>
                  <a:lnTo>
                    <a:pt x="38884" y="245687"/>
                  </a:lnTo>
                  <a:lnTo>
                    <a:pt x="47065" y="300902"/>
                  </a:lnTo>
                  <a:lnTo>
                    <a:pt x="52711" y="355699"/>
                  </a:lnTo>
                  <a:lnTo>
                    <a:pt x="58383" y="383526"/>
                  </a:lnTo>
                  <a:lnTo>
                    <a:pt x="57639" y="382814"/>
                  </a:lnTo>
                  <a:lnTo>
                    <a:pt x="48041" y="350865"/>
                  </a:lnTo>
                  <a:lnTo>
                    <a:pt x="42115" y="292258"/>
                  </a:lnTo>
                  <a:lnTo>
                    <a:pt x="34012" y="231289"/>
                  </a:lnTo>
                  <a:lnTo>
                    <a:pt x="26476" y="174445"/>
                  </a:lnTo>
                  <a:lnTo>
                    <a:pt x="20958" y="121016"/>
                  </a:lnTo>
                  <a:lnTo>
                    <a:pt x="15309" y="80544"/>
                  </a:lnTo>
                  <a:lnTo>
                    <a:pt x="25658" y="24010"/>
                  </a:lnTo>
                  <a:lnTo>
                    <a:pt x="31144" y="15625"/>
                  </a:lnTo>
                  <a:lnTo>
                    <a:pt x="46597" y="3188"/>
                  </a:lnTo>
                  <a:lnTo>
                    <a:pt x="65164" y="0"/>
                  </a:lnTo>
                  <a:lnTo>
                    <a:pt x="86284" y="3653"/>
                  </a:lnTo>
                  <a:lnTo>
                    <a:pt x="122142" y="18863"/>
                  </a:lnTo>
                  <a:lnTo>
                    <a:pt x="163932" y="51821"/>
                  </a:lnTo>
                  <a:lnTo>
                    <a:pt x="180114" y="78239"/>
                  </a:lnTo>
                  <a:lnTo>
                    <a:pt x="182216" y="101206"/>
                  </a:lnTo>
                  <a:lnTo>
                    <a:pt x="174034" y="148490"/>
                  </a:lnTo>
                  <a:lnTo>
                    <a:pt x="167495" y="157103"/>
                  </a:lnTo>
                  <a:lnTo>
                    <a:pt x="147752" y="169792"/>
                  </a:lnTo>
                  <a:lnTo>
                    <a:pt x="126499" y="173093"/>
                  </a:lnTo>
                  <a:lnTo>
                    <a:pt x="97923" y="168373"/>
                  </a:lnTo>
                  <a:lnTo>
                    <a:pt x="73700" y="160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28930" y="471269"/>
              <a:ext cx="225039" cy="171012"/>
            </a:xfrm>
            <a:custGeom>
              <a:avLst/>
              <a:gdLst/>
              <a:ahLst/>
              <a:cxnLst/>
              <a:rect l="0" t="0" r="0" b="0"/>
              <a:pathLst>
                <a:path w="225039" h="171012">
                  <a:moveTo>
                    <a:pt x="130282" y="97269"/>
                  </a:moveTo>
                  <a:lnTo>
                    <a:pt x="135871" y="80502"/>
                  </a:lnTo>
                  <a:lnTo>
                    <a:pt x="135496" y="62911"/>
                  </a:lnTo>
                  <a:lnTo>
                    <a:pt x="133758" y="53307"/>
                  </a:lnTo>
                  <a:lnTo>
                    <a:pt x="114545" y="23022"/>
                  </a:lnTo>
                  <a:lnTo>
                    <a:pt x="96381" y="8509"/>
                  </a:lnTo>
                  <a:lnTo>
                    <a:pt x="86625" y="3001"/>
                  </a:lnTo>
                  <a:lnTo>
                    <a:pt x="66425" y="0"/>
                  </a:lnTo>
                  <a:lnTo>
                    <a:pt x="46919" y="3736"/>
                  </a:lnTo>
                  <a:lnTo>
                    <a:pt x="30451" y="13195"/>
                  </a:lnTo>
                  <a:lnTo>
                    <a:pt x="18452" y="28317"/>
                  </a:lnTo>
                  <a:lnTo>
                    <a:pt x="1217" y="66622"/>
                  </a:lnTo>
                  <a:lnTo>
                    <a:pt x="0" y="90277"/>
                  </a:lnTo>
                  <a:lnTo>
                    <a:pt x="8751" y="138002"/>
                  </a:lnTo>
                  <a:lnTo>
                    <a:pt x="23953" y="164970"/>
                  </a:lnTo>
                  <a:lnTo>
                    <a:pt x="32489" y="169310"/>
                  </a:lnTo>
                  <a:lnTo>
                    <a:pt x="54453" y="171011"/>
                  </a:lnTo>
                  <a:lnTo>
                    <a:pt x="87537" y="165392"/>
                  </a:lnTo>
                  <a:lnTo>
                    <a:pt x="95936" y="160232"/>
                  </a:lnTo>
                  <a:lnTo>
                    <a:pt x="127564" y="122502"/>
                  </a:lnTo>
                  <a:lnTo>
                    <a:pt x="134923" y="101855"/>
                  </a:lnTo>
                  <a:lnTo>
                    <a:pt x="137024" y="85269"/>
                  </a:lnTo>
                  <a:lnTo>
                    <a:pt x="135946" y="85760"/>
                  </a:lnTo>
                  <a:lnTo>
                    <a:pt x="134058" y="89596"/>
                  </a:lnTo>
                  <a:lnTo>
                    <a:pt x="135139" y="94494"/>
                  </a:lnTo>
                  <a:lnTo>
                    <a:pt x="147839" y="112565"/>
                  </a:lnTo>
                  <a:lnTo>
                    <a:pt x="167589" y="131567"/>
                  </a:lnTo>
                  <a:lnTo>
                    <a:pt x="185467" y="140979"/>
                  </a:lnTo>
                  <a:lnTo>
                    <a:pt x="201992" y="142822"/>
                  </a:lnTo>
                  <a:lnTo>
                    <a:pt x="225038" y="139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56199" y="442196"/>
              <a:ext cx="71471" cy="182282"/>
            </a:xfrm>
            <a:custGeom>
              <a:avLst/>
              <a:gdLst/>
              <a:ahLst/>
              <a:cxnLst/>
              <a:rect l="0" t="0" r="0" b="0"/>
              <a:pathLst>
                <a:path w="71471" h="182282">
                  <a:moveTo>
                    <a:pt x="18827" y="84228"/>
                  </a:moveTo>
                  <a:lnTo>
                    <a:pt x="33481" y="146321"/>
                  </a:lnTo>
                  <a:lnTo>
                    <a:pt x="43576" y="178665"/>
                  </a:lnTo>
                  <a:lnTo>
                    <a:pt x="42345" y="182281"/>
                  </a:lnTo>
                  <a:lnTo>
                    <a:pt x="38015" y="181183"/>
                  </a:lnTo>
                  <a:lnTo>
                    <a:pt x="31619" y="176941"/>
                  </a:lnTo>
                  <a:lnTo>
                    <a:pt x="21393" y="162868"/>
                  </a:lnTo>
                  <a:lnTo>
                    <a:pt x="5296" y="125239"/>
                  </a:lnTo>
                  <a:lnTo>
                    <a:pt x="0" y="88841"/>
                  </a:lnTo>
                  <a:lnTo>
                    <a:pt x="4020" y="48420"/>
                  </a:lnTo>
                  <a:lnTo>
                    <a:pt x="8956" y="38130"/>
                  </a:lnTo>
                  <a:lnTo>
                    <a:pt x="23799" y="23576"/>
                  </a:lnTo>
                  <a:lnTo>
                    <a:pt x="714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11896" y="438933"/>
              <a:ext cx="137555" cy="182249"/>
            </a:xfrm>
            <a:custGeom>
              <a:avLst/>
              <a:gdLst/>
              <a:ahLst/>
              <a:cxnLst/>
              <a:rect l="0" t="0" r="0" b="0"/>
              <a:pathLst>
                <a:path w="137555" h="182249">
                  <a:moveTo>
                    <a:pt x="0" y="55906"/>
                  </a:moveTo>
                  <a:lnTo>
                    <a:pt x="16768" y="67084"/>
                  </a:lnTo>
                  <a:lnTo>
                    <a:pt x="49552" y="74036"/>
                  </a:lnTo>
                  <a:lnTo>
                    <a:pt x="94146" y="67979"/>
                  </a:lnTo>
                  <a:lnTo>
                    <a:pt x="115542" y="62052"/>
                  </a:lnTo>
                  <a:lnTo>
                    <a:pt x="123822" y="56494"/>
                  </a:lnTo>
                  <a:lnTo>
                    <a:pt x="136140" y="40959"/>
                  </a:lnTo>
                  <a:lnTo>
                    <a:pt x="137554" y="33073"/>
                  </a:lnTo>
                  <a:lnTo>
                    <a:pt x="136156" y="25476"/>
                  </a:lnTo>
                  <a:lnTo>
                    <a:pt x="132885" y="18072"/>
                  </a:lnTo>
                  <a:lnTo>
                    <a:pt x="119891" y="6725"/>
                  </a:lnTo>
                  <a:lnTo>
                    <a:pt x="111513" y="2062"/>
                  </a:lnTo>
                  <a:lnTo>
                    <a:pt x="89725" y="0"/>
                  </a:lnTo>
                  <a:lnTo>
                    <a:pt x="77364" y="1088"/>
                  </a:lnTo>
                  <a:lnTo>
                    <a:pt x="57391" y="11655"/>
                  </a:lnTo>
                  <a:lnTo>
                    <a:pt x="25505" y="41446"/>
                  </a:lnTo>
                  <a:lnTo>
                    <a:pt x="9376" y="73978"/>
                  </a:lnTo>
                  <a:lnTo>
                    <a:pt x="7287" y="96693"/>
                  </a:lnTo>
                  <a:lnTo>
                    <a:pt x="11427" y="118487"/>
                  </a:lnTo>
                  <a:lnTo>
                    <a:pt x="21067" y="139872"/>
                  </a:lnTo>
                  <a:lnTo>
                    <a:pt x="45236" y="166053"/>
                  </a:lnTo>
                  <a:lnTo>
                    <a:pt x="67679" y="175050"/>
                  </a:lnTo>
                  <a:lnTo>
                    <a:pt x="126342" y="182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26798" y="442196"/>
              <a:ext cx="171820" cy="192657"/>
            </a:xfrm>
            <a:custGeom>
              <a:avLst/>
              <a:gdLst/>
              <a:ahLst/>
              <a:cxnLst/>
              <a:rect l="0" t="0" r="0" b="0"/>
              <a:pathLst>
                <a:path w="171820" h="192657">
                  <a:moveTo>
                    <a:pt x="111482" y="0"/>
                  </a:moveTo>
                  <a:lnTo>
                    <a:pt x="68790" y="3120"/>
                  </a:lnTo>
                  <a:lnTo>
                    <a:pt x="49224" y="9576"/>
                  </a:lnTo>
                  <a:lnTo>
                    <a:pt x="10289" y="39404"/>
                  </a:lnTo>
                  <a:lnTo>
                    <a:pt x="2166" y="59237"/>
                  </a:lnTo>
                  <a:lnTo>
                    <a:pt x="0" y="71077"/>
                  </a:lnTo>
                  <a:lnTo>
                    <a:pt x="2065" y="80140"/>
                  </a:lnTo>
                  <a:lnTo>
                    <a:pt x="6952" y="87352"/>
                  </a:lnTo>
                  <a:lnTo>
                    <a:pt x="13720" y="93330"/>
                  </a:lnTo>
                  <a:lnTo>
                    <a:pt x="21740" y="96145"/>
                  </a:lnTo>
                  <a:lnTo>
                    <a:pt x="40011" y="96154"/>
                  </a:lnTo>
                  <a:lnTo>
                    <a:pt x="81506" y="88967"/>
                  </a:lnTo>
                  <a:lnTo>
                    <a:pt x="141662" y="99353"/>
                  </a:lnTo>
                  <a:lnTo>
                    <a:pt x="160380" y="112007"/>
                  </a:lnTo>
                  <a:lnTo>
                    <a:pt x="168647" y="120295"/>
                  </a:lnTo>
                  <a:lnTo>
                    <a:pt x="171819" y="129330"/>
                  </a:lnTo>
                  <a:lnTo>
                    <a:pt x="169104" y="148727"/>
                  </a:lnTo>
                  <a:lnTo>
                    <a:pt x="156979" y="165927"/>
                  </a:lnTo>
                  <a:lnTo>
                    <a:pt x="148832" y="173789"/>
                  </a:lnTo>
                  <a:lnTo>
                    <a:pt x="109420" y="190444"/>
                  </a:lnTo>
                  <a:lnTo>
                    <a:pt x="83660" y="192656"/>
                  </a:lnTo>
                  <a:lnTo>
                    <a:pt x="48311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76588" y="285127"/>
              <a:ext cx="198646" cy="356982"/>
            </a:xfrm>
            <a:custGeom>
              <a:avLst/>
              <a:gdLst/>
              <a:ahLst/>
              <a:cxnLst/>
              <a:rect l="0" t="0" r="0" b="0"/>
              <a:pathLst>
                <a:path w="198646" h="356982">
                  <a:moveTo>
                    <a:pt x="124946" y="241297"/>
                  </a:moveTo>
                  <a:lnTo>
                    <a:pt x="87859" y="189762"/>
                  </a:lnTo>
                  <a:lnTo>
                    <a:pt x="69858" y="178229"/>
                  </a:lnTo>
                  <a:lnTo>
                    <a:pt x="50159" y="175442"/>
                  </a:lnTo>
                  <a:lnTo>
                    <a:pt x="39993" y="176337"/>
                  </a:lnTo>
                  <a:lnTo>
                    <a:pt x="30876" y="181613"/>
                  </a:lnTo>
                  <a:lnTo>
                    <a:pt x="14507" y="199953"/>
                  </a:lnTo>
                  <a:lnTo>
                    <a:pt x="5672" y="223702"/>
                  </a:lnTo>
                  <a:lnTo>
                    <a:pt x="0" y="282665"/>
                  </a:lnTo>
                  <a:lnTo>
                    <a:pt x="4607" y="322185"/>
                  </a:lnTo>
                  <a:lnTo>
                    <a:pt x="13360" y="341978"/>
                  </a:lnTo>
                  <a:lnTo>
                    <a:pt x="18969" y="350532"/>
                  </a:lnTo>
                  <a:lnTo>
                    <a:pt x="27389" y="355065"/>
                  </a:lnTo>
                  <a:lnTo>
                    <a:pt x="49222" y="356981"/>
                  </a:lnTo>
                  <a:lnTo>
                    <a:pt x="68284" y="350814"/>
                  </a:lnTo>
                  <a:lnTo>
                    <a:pt x="76643" y="345894"/>
                  </a:lnTo>
                  <a:lnTo>
                    <a:pt x="89050" y="331069"/>
                  </a:lnTo>
                  <a:lnTo>
                    <a:pt x="117576" y="273180"/>
                  </a:lnTo>
                  <a:lnTo>
                    <a:pt x="130821" y="225268"/>
                  </a:lnTo>
                  <a:lnTo>
                    <a:pt x="142154" y="174027"/>
                  </a:lnTo>
                  <a:lnTo>
                    <a:pt x="152921" y="122969"/>
                  </a:lnTo>
                  <a:lnTo>
                    <a:pt x="163921" y="63203"/>
                  </a:lnTo>
                  <a:lnTo>
                    <a:pt x="166439" y="6337"/>
                  </a:lnTo>
                  <a:lnTo>
                    <a:pt x="165477" y="429"/>
                  </a:lnTo>
                  <a:lnTo>
                    <a:pt x="163664" y="0"/>
                  </a:lnTo>
                  <a:lnTo>
                    <a:pt x="161286" y="3223"/>
                  </a:lnTo>
                  <a:lnTo>
                    <a:pt x="157157" y="60872"/>
                  </a:lnTo>
                  <a:lnTo>
                    <a:pt x="156716" y="111409"/>
                  </a:lnTo>
                  <a:lnTo>
                    <a:pt x="156568" y="170407"/>
                  </a:lnTo>
                  <a:lnTo>
                    <a:pt x="157708" y="233187"/>
                  </a:lnTo>
                  <a:lnTo>
                    <a:pt x="166108" y="270480"/>
                  </a:lnTo>
                  <a:lnTo>
                    <a:pt x="181725" y="300247"/>
                  </a:lnTo>
                  <a:lnTo>
                    <a:pt x="198645" y="3149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43343" y="505367"/>
              <a:ext cx="5591" cy="84229"/>
            </a:xfrm>
            <a:custGeom>
              <a:avLst/>
              <a:gdLst/>
              <a:ahLst/>
              <a:cxnLst/>
              <a:rect l="0" t="0" r="0" b="0"/>
              <a:pathLst>
                <a:path w="5591" h="84229">
                  <a:moveTo>
                    <a:pt x="5590" y="0"/>
                  </a:moveTo>
                  <a:lnTo>
                    <a:pt x="0" y="16768"/>
                  </a:lnTo>
                  <a:lnTo>
                    <a:pt x="4045" y="66087"/>
                  </a:lnTo>
                  <a:lnTo>
                    <a:pt x="559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38404" y="4000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59589" y="326270"/>
              <a:ext cx="120971" cy="273855"/>
            </a:xfrm>
            <a:custGeom>
              <a:avLst/>
              <a:gdLst/>
              <a:ahLst/>
              <a:cxnLst/>
              <a:rect l="0" t="0" r="0" b="0"/>
              <a:pathLst>
                <a:path w="120971" h="273855">
                  <a:moveTo>
                    <a:pt x="15685" y="273854"/>
                  </a:moveTo>
                  <a:lnTo>
                    <a:pt x="15685" y="215237"/>
                  </a:lnTo>
                  <a:lnTo>
                    <a:pt x="7352" y="155521"/>
                  </a:lnTo>
                  <a:lnTo>
                    <a:pt x="5591" y="101391"/>
                  </a:lnTo>
                  <a:lnTo>
                    <a:pt x="0" y="43086"/>
                  </a:lnTo>
                  <a:lnTo>
                    <a:pt x="5205" y="22721"/>
                  </a:lnTo>
                  <a:lnTo>
                    <a:pt x="15317" y="5872"/>
                  </a:lnTo>
                  <a:lnTo>
                    <a:pt x="23629" y="1612"/>
                  </a:lnTo>
                  <a:lnTo>
                    <a:pt x="45343" y="0"/>
                  </a:lnTo>
                  <a:lnTo>
                    <a:pt x="87835" y="8496"/>
                  </a:lnTo>
                  <a:lnTo>
                    <a:pt x="120970" y="211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01575" y="46325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09920" y="12724"/>
                  </a:lnTo>
                  <a:lnTo>
                    <a:pt x="58497" y="53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59828" y="326262"/>
              <a:ext cx="120774" cy="273863"/>
            </a:xfrm>
            <a:custGeom>
              <a:avLst/>
              <a:gdLst/>
              <a:ahLst/>
              <a:cxnLst/>
              <a:rect l="0" t="0" r="0" b="0"/>
              <a:pathLst>
                <a:path w="120774" h="273863">
                  <a:moveTo>
                    <a:pt x="36545" y="273862"/>
                  </a:moveTo>
                  <a:lnTo>
                    <a:pt x="27480" y="215245"/>
                  </a:lnTo>
                  <a:lnTo>
                    <a:pt x="17900" y="162241"/>
                  </a:lnTo>
                  <a:lnTo>
                    <a:pt x="6894" y="100369"/>
                  </a:lnTo>
                  <a:lnTo>
                    <a:pt x="0" y="42958"/>
                  </a:lnTo>
                  <a:lnTo>
                    <a:pt x="5095" y="22669"/>
                  </a:lnTo>
                  <a:lnTo>
                    <a:pt x="15158" y="5853"/>
                  </a:lnTo>
                  <a:lnTo>
                    <a:pt x="23457" y="1603"/>
                  </a:lnTo>
                  <a:lnTo>
                    <a:pt x="45156" y="0"/>
                  </a:lnTo>
                  <a:lnTo>
                    <a:pt x="96344" y="8438"/>
                  </a:lnTo>
                  <a:lnTo>
                    <a:pt x="120773" y="106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12145" y="473782"/>
              <a:ext cx="157929" cy="10096"/>
            </a:xfrm>
            <a:custGeom>
              <a:avLst/>
              <a:gdLst/>
              <a:ahLst/>
              <a:cxnLst/>
              <a:rect l="0" t="0" r="0" b="0"/>
              <a:pathLst>
                <a:path w="157929" h="10096">
                  <a:moveTo>
                    <a:pt x="157928" y="0"/>
                  </a:moveTo>
                  <a:lnTo>
                    <a:pt x="120449" y="8333"/>
                  </a:lnTo>
                  <a:lnTo>
                    <a:pt x="69026" y="10095"/>
                  </a:lnTo>
                  <a:lnTo>
                    <a:pt x="17538" y="21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66549" y="393813"/>
              <a:ext cx="150923" cy="191695"/>
            </a:xfrm>
            <a:custGeom>
              <a:avLst/>
              <a:gdLst/>
              <a:ahLst/>
              <a:cxnLst/>
              <a:rect l="0" t="0" r="0" b="0"/>
              <a:pathLst>
                <a:path w="150923" h="191695">
                  <a:moveTo>
                    <a:pt x="24581" y="101026"/>
                  </a:moveTo>
                  <a:lnTo>
                    <a:pt x="62059" y="92693"/>
                  </a:lnTo>
                  <a:lnTo>
                    <a:pt x="85691" y="89133"/>
                  </a:lnTo>
                  <a:lnTo>
                    <a:pt x="107893" y="79753"/>
                  </a:lnTo>
                  <a:lnTo>
                    <a:pt x="123220" y="64665"/>
                  </a:lnTo>
                  <a:lnTo>
                    <a:pt x="128944" y="55728"/>
                  </a:lnTo>
                  <a:lnTo>
                    <a:pt x="130421" y="47431"/>
                  </a:lnTo>
                  <a:lnTo>
                    <a:pt x="129066" y="39559"/>
                  </a:lnTo>
                  <a:lnTo>
                    <a:pt x="121321" y="24575"/>
                  </a:lnTo>
                  <a:lnTo>
                    <a:pt x="110081" y="10116"/>
                  </a:lnTo>
                  <a:lnTo>
                    <a:pt x="91046" y="2130"/>
                  </a:lnTo>
                  <a:lnTo>
                    <a:pt x="79420" y="0"/>
                  </a:lnTo>
                  <a:lnTo>
                    <a:pt x="54023" y="3873"/>
                  </a:lnTo>
                  <a:lnTo>
                    <a:pt x="40699" y="8181"/>
                  </a:lnTo>
                  <a:lnTo>
                    <a:pt x="22776" y="22327"/>
                  </a:lnTo>
                  <a:lnTo>
                    <a:pt x="1737" y="60004"/>
                  </a:lnTo>
                  <a:lnTo>
                    <a:pt x="0" y="83574"/>
                  </a:lnTo>
                  <a:lnTo>
                    <a:pt x="8416" y="131244"/>
                  </a:lnTo>
                  <a:lnTo>
                    <a:pt x="23560" y="158202"/>
                  </a:lnTo>
                  <a:lnTo>
                    <a:pt x="42865" y="181008"/>
                  </a:lnTo>
                  <a:lnTo>
                    <a:pt x="65852" y="189216"/>
                  </a:lnTo>
                  <a:lnTo>
                    <a:pt x="93226" y="191694"/>
                  </a:lnTo>
                  <a:lnTo>
                    <a:pt x="126028" y="186512"/>
                  </a:lnTo>
                  <a:lnTo>
                    <a:pt x="150922" y="174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70114" y="400082"/>
              <a:ext cx="84229" cy="175047"/>
            </a:xfrm>
            <a:custGeom>
              <a:avLst/>
              <a:gdLst/>
              <a:ahLst/>
              <a:cxnLst/>
              <a:rect l="0" t="0" r="0" b="0"/>
              <a:pathLst>
                <a:path w="84229" h="175047">
                  <a:moveTo>
                    <a:pt x="0" y="84228"/>
                  </a:moveTo>
                  <a:lnTo>
                    <a:pt x="14654" y="146321"/>
                  </a:lnTo>
                  <a:lnTo>
                    <a:pt x="30338" y="173076"/>
                  </a:lnTo>
                  <a:lnTo>
                    <a:pt x="33093" y="175046"/>
                  </a:lnTo>
                  <a:lnTo>
                    <a:pt x="33761" y="172849"/>
                  </a:lnTo>
                  <a:lnTo>
                    <a:pt x="28656" y="116546"/>
                  </a:lnTo>
                  <a:lnTo>
                    <a:pt x="15991" y="62098"/>
                  </a:lnTo>
                  <a:lnTo>
                    <a:pt x="18025" y="36568"/>
                  </a:lnTo>
                  <a:lnTo>
                    <a:pt x="29068" y="15863"/>
                  </a:lnTo>
                  <a:lnTo>
                    <a:pt x="36926" y="7066"/>
                  </a:lnTo>
                  <a:lnTo>
                    <a:pt x="45675" y="237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31310" y="429482"/>
              <a:ext cx="104509" cy="160114"/>
            </a:xfrm>
            <a:custGeom>
              <a:avLst/>
              <a:gdLst/>
              <a:ahLst/>
              <a:cxnLst/>
              <a:rect l="0" t="0" r="0" b="0"/>
              <a:pathLst>
                <a:path w="104509" h="160114">
                  <a:moveTo>
                    <a:pt x="28316" y="75885"/>
                  </a:moveTo>
                  <a:lnTo>
                    <a:pt x="71008" y="72766"/>
                  </a:lnTo>
                  <a:lnTo>
                    <a:pt x="81345" y="70296"/>
                  </a:lnTo>
                  <a:lnTo>
                    <a:pt x="89405" y="65140"/>
                  </a:lnTo>
                  <a:lnTo>
                    <a:pt x="101480" y="50053"/>
                  </a:lnTo>
                  <a:lnTo>
                    <a:pt x="104508" y="31649"/>
                  </a:lnTo>
                  <a:lnTo>
                    <a:pt x="103678" y="21828"/>
                  </a:lnTo>
                  <a:lnTo>
                    <a:pt x="99614" y="14111"/>
                  </a:lnTo>
                  <a:lnTo>
                    <a:pt x="85742" y="2417"/>
                  </a:lnTo>
                  <a:lnTo>
                    <a:pt x="77128" y="0"/>
                  </a:lnTo>
                  <a:lnTo>
                    <a:pt x="58200" y="434"/>
                  </a:lnTo>
                  <a:lnTo>
                    <a:pt x="27813" y="12845"/>
                  </a:lnTo>
                  <a:lnTo>
                    <a:pt x="13275" y="27980"/>
                  </a:lnTo>
                  <a:lnTo>
                    <a:pt x="4084" y="47575"/>
                  </a:lnTo>
                  <a:lnTo>
                    <a:pt x="0" y="71882"/>
                  </a:lnTo>
                  <a:lnTo>
                    <a:pt x="4423" y="95163"/>
                  </a:lnTo>
                  <a:lnTo>
                    <a:pt x="15358" y="116039"/>
                  </a:lnTo>
                  <a:lnTo>
                    <a:pt x="31916" y="133116"/>
                  </a:lnTo>
                  <a:lnTo>
                    <a:pt x="80959" y="160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81057" y="441448"/>
              <a:ext cx="141783" cy="158677"/>
            </a:xfrm>
            <a:custGeom>
              <a:avLst/>
              <a:gdLst/>
              <a:ahLst/>
              <a:cxnLst/>
              <a:rect l="0" t="0" r="0" b="0"/>
              <a:pathLst>
                <a:path w="141783" h="158677">
                  <a:moveTo>
                    <a:pt x="4912" y="84976"/>
                  </a:moveTo>
                  <a:lnTo>
                    <a:pt x="19566" y="147069"/>
                  </a:lnTo>
                  <a:lnTo>
                    <a:pt x="20531" y="149768"/>
                  </a:lnTo>
                  <a:lnTo>
                    <a:pt x="4388" y="94470"/>
                  </a:lnTo>
                  <a:lnTo>
                    <a:pt x="0" y="73988"/>
                  </a:lnTo>
                  <a:lnTo>
                    <a:pt x="6714" y="32243"/>
                  </a:lnTo>
                  <a:lnTo>
                    <a:pt x="9623" y="21745"/>
                  </a:lnTo>
                  <a:lnTo>
                    <a:pt x="15072" y="13576"/>
                  </a:lnTo>
                  <a:lnTo>
                    <a:pt x="30484" y="1380"/>
                  </a:lnTo>
                  <a:lnTo>
                    <a:pt x="39508" y="0"/>
                  </a:lnTo>
                  <a:lnTo>
                    <a:pt x="58893" y="4705"/>
                  </a:lnTo>
                  <a:lnTo>
                    <a:pt x="76086" y="17715"/>
                  </a:lnTo>
                  <a:lnTo>
                    <a:pt x="106188" y="54663"/>
                  </a:lnTo>
                  <a:lnTo>
                    <a:pt x="130264" y="114534"/>
                  </a:lnTo>
                  <a:lnTo>
                    <a:pt x="141782" y="158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86010" y="210569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7958" y="163632"/>
                  </a:lnTo>
                  <a:lnTo>
                    <a:pt x="35149" y="226053"/>
                  </a:lnTo>
                  <a:lnTo>
                    <a:pt x="40051" y="278329"/>
                  </a:lnTo>
                  <a:lnTo>
                    <a:pt x="41503" y="327093"/>
                  </a:lnTo>
                  <a:lnTo>
                    <a:pt x="43164" y="380813"/>
                  </a:lnTo>
                  <a:lnTo>
                    <a:pt x="45153" y="387236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22839" y="37902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1" y="0"/>
                  </a:lnTo>
                  <a:lnTo>
                    <a:pt x="69893" y="5590"/>
                  </a:lnTo>
                  <a:lnTo>
                    <a:pt x="1765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162123" y="326383"/>
            <a:ext cx="894979" cy="313010"/>
            <a:chOff x="9162123" y="326383"/>
            <a:chExt cx="894979" cy="313010"/>
          </a:xfrm>
        </p:grpSpPr>
        <p:sp>
          <p:nvSpPr>
            <p:cNvPr id="48" name="Freeform 47"/>
            <p:cNvSpPr/>
            <p:nvPr/>
          </p:nvSpPr>
          <p:spPr>
            <a:xfrm>
              <a:off x="9162123" y="431668"/>
              <a:ext cx="130551" cy="182610"/>
            </a:xfrm>
            <a:custGeom>
              <a:avLst/>
              <a:gdLst/>
              <a:ahLst/>
              <a:cxnLst/>
              <a:rect l="0" t="0" r="0" b="0"/>
              <a:pathLst>
                <a:path w="130551" h="182610">
                  <a:moveTo>
                    <a:pt x="29255" y="10528"/>
                  </a:moveTo>
                  <a:lnTo>
                    <a:pt x="13614" y="28509"/>
                  </a:lnTo>
                  <a:lnTo>
                    <a:pt x="5536" y="45426"/>
                  </a:lnTo>
                  <a:lnTo>
                    <a:pt x="0" y="85859"/>
                  </a:lnTo>
                  <a:lnTo>
                    <a:pt x="3950" y="129295"/>
                  </a:lnTo>
                  <a:lnTo>
                    <a:pt x="18118" y="166211"/>
                  </a:lnTo>
                  <a:lnTo>
                    <a:pt x="26509" y="173978"/>
                  </a:lnTo>
                  <a:lnTo>
                    <a:pt x="48312" y="182609"/>
                  </a:lnTo>
                  <a:lnTo>
                    <a:pt x="58337" y="182570"/>
                  </a:lnTo>
                  <a:lnTo>
                    <a:pt x="75716" y="176289"/>
                  </a:lnTo>
                  <a:lnTo>
                    <a:pt x="98653" y="159598"/>
                  </a:lnTo>
                  <a:lnTo>
                    <a:pt x="120267" y="134246"/>
                  </a:lnTo>
                  <a:lnTo>
                    <a:pt x="128196" y="111527"/>
                  </a:lnTo>
                  <a:lnTo>
                    <a:pt x="130550" y="87002"/>
                  </a:lnTo>
                  <a:lnTo>
                    <a:pt x="119515" y="26362"/>
                  </a:lnTo>
                  <a:lnTo>
                    <a:pt x="1134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38777" y="420706"/>
              <a:ext cx="130299" cy="168890"/>
            </a:xfrm>
            <a:custGeom>
              <a:avLst/>
              <a:gdLst/>
              <a:ahLst/>
              <a:cxnLst/>
              <a:rect l="0" t="0" r="0" b="0"/>
              <a:pathLst>
                <a:path w="130299" h="168890">
                  <a:moveTo>
                    <a:pt x="0" y="32019"/>
                  </a:moveTo>
                  <a:lnTo>
                    <a:pt x="14655" y="85047"/>
                  </a:lnTo>
                  <a:lnTo>
                    <a:pt x="19161" y="121950"/>
                  </a:lnTo>
                  <a:lnTo>
                    <a:pt x="17453" y="127068"/>
                  </a:lnTo>
                  <a:lnTo>
                    <a:pt x="13976" y="126971"/>
                  </a:lnTo>
                  <a:lnTo>
                    <a:pt x="9317" y="123396"/>
                  </a:lnTo>
                  <a:lnTo>
                    <a:pt x="4141" y="106946"/>
                  </a:lnTo>
                  <a:lnTo>
                    <a:pt x="1715" y="46002"/>
                  </a:lnTo>
                  <a:lnTo>
                    <a:pt x="5831" y="23026"/>
                  </a:lnTo>
                  <a:lnTo>
                    <a:pt x="10907" y="14325"/>
                  </a:lnTo>
                  <a:lnTo>
                    <a:pt x="25904" y="1538"/>
                  </a:lnTo>
                  <a:lnTo>
                    <a:pt x="33647" y="0"/>
                  </a:lnTo>
                  <a:lnTo>
                    <a:pt x="41149" y="1314"/>
                  </a:lnTo>
                  <a:lnTo>
                    <a:pt x="56893" y="10184"/>
                  </a:lnTo>
                  <a:lnTo>
                    <a:pt x="92476" y="44473"/>
                  </a:lnTo>
                  <a:lnTo>
                    <a:pt x="112019" y="74704"/>
                  </a:lnTo>
                  <a:lnTo>
                    <a:pt x="129102" y="116360"/>
                  </a:lnTo>
                  <a:lnTo>
                    <a:pt x="130298" y="137354"/>
                  </a:lnTo>
                  <a:lnTo>
                    <a:pt x="126342" y="168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549347" y="463253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4145"/>
                  </a:lnTo>
                  <a:lnTo>
                    <a:pt x="7236" y="114625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549347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728331" y="379025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529" y="48931"/>
                  </a:lnTo>
                  <a:lnTo>
                    <a:pt x="10529" y="96777"/>
                  </a:lnTo>
                  <a:lnTo>
                    <a:pt x="10529" y="147998"/>
                  </a:lnTo>
                  <a:lnTo>
                    <a:pt x="4940" y="20652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12518" y="44219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8" y="0"/>
                  </a:lnTo>
                  <a:lnTo>
                    <a:pt x="113037" y="5590"/>
                  </a:lnTo>
                  <a:lnTo>
                    <a:pt x="6236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864993" y="446587"/>
              <a:ext cx="192109" cy="192806"/>
            </a:xfrm>
            <a:custGeom>
              <a:avLst/>
              <a:gdLst/>
              <a:ahLst/>
              <a:cxnLst/>
              <a:rect l="0" t="0" r="0" b="0"/>
              <a:pathLst>
                <a:path w="192109" h="192806">
                  <a:moveTo>
                    <a:pt x="137080" y="16666"/>
                  </a:moveTo>
                  <a:lnTo>
                    <a:pt x="125901" y="5488"/>
                  </a:lnTo>
                  <a:lnTo>
                    <a:pt x="104815" y="0"/>
                  </a:lnTo>
                  <a:lnTo>
                    <a:pt x="63179" y="30"/>
                  </a:lnTo>
                  <a:lnTo>
                    <a:pt x="37555" y="5763"/>
                  </a:lnTo>
                  <a:lnTo>
                    <a:pt x="18367" y="16110"/>
                  </a:lnTo>
                  <a:lnTo>
                    <a:pt x="5160" y="31627"/>
                  </a:lnTo>
                  <a:lnTo>
                    <a:pt x="0" y="40678"/>
                  </a:lnTo>
                  <a:lnTo>
                    <a:pt x="69" y="47882"/>
                  </a:lnTo>
                  <a:lnTo>
                    <a:pt x="3625" y="53854"/>
                  </a:lnTo>
                  <a:lnTo>
                    <a:pt x="16935" y="63610"/>
                  </a:lnTo>
                  <a:lnTo>
                    <a:pt x="34549" y="71845"/>
                  </a:lnTo>
                  <a:lnTo>
                    <a:pt x="54075" y="73166"/>
                  </a:lnTo>
                  <a:lnTo>
                    <a:pt x="75623" y="72193"/>
                  </a:lnTo>
                  <a:lnTo>
                    <a:pt x="135688" y="84189"/>
                  </a:lnTo>
                  <a:lnTo>
                    <a:pt x="168253" y="94125"/>
                  </a:lnTo>
                  <a:lnTo>
                    <a:pt x="176579" y="99891"/>
                  </a:lnTo>
                  <a:lnTo>
                    <a:pt x="188950" y="115656"/>
                  </a:lnTo>
                  <a:lnTo>
                    <a:pt x="192108" y="134361"/>
                  </a:lnTo>
                  <a:lnTo>
                    <a:pt x="191313" y="144263"/>
                  </a:lnTo>
                  <a:lnTo>
                    <a:pt x="184190" y="161503"/>
                  </a:lnTo>
                  <a:lnTo>
                    <a:pt x="179015" y="169376"/>
                  </a:lnTo>
                  <a:lnTo>
                    <a:pt x="163906" y="181244"/>
                  </a:lnTo>
                  <a:lnTo>
                    <a:pt x="154964" y="186046"/>
                  </a:lnTo>
                  <a:lnTo>
                    <a:pt x="114433" y="192805"/>
                  </a:lnTo>
                  <a:lnTo>
                    <a:pt x="65145" y="186683"/>
                  </a:lnTo>
                  <a:lnTo>
                    <a:pt x="24734" y="177328"/>
                  </a:lnTo>
                  <a:lnTo>
                    <a:pt x="209" y="174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858399" y="937036"/>
            <a:ext cx="678969" cy="379027"/>
            <a:chOff x="1858399" y="937036"/>
            <a:chExt cx="678969" cy="379027"/>
          </a:xfrm>
        </p:grpSpPr>
        <p:sp>
          <p:nvSpPr>
            <p:cNvPr id="56" name="Freeform 55"/>
            <p:cNvSpPr/>
            <p:nvPr/>
          </p:nvSpPr>
          <p:spPr>
            <a:xfrm>
              <a:off x="1858399" y="968621"/>
              <a:ext cx="226244" cy="325055"/>
            </a:xfrm>
            <a:custGeom>
              <a:avLst/>
              <a:gdLst/>
              <a:ahLst/>
              <a:cxnLst/>
              <a:rect l="0" t="0" r="0" b="0"/>
              <a:pathLst>
                <a:path w="226244" h="325055">
                  <a:moveTo>
                    <a:pt x="26202" y="0"/>
                  </a:moveTo>
                  <a:lnTo>
                    <a:pt x="23082" y="48931"/>
                  </a:lnTo>
                  <a:lnTo>
                    <a:pt x="17137" y="108062"/>
                  </a:lnTo>
                  <a:lnTo>
                    <a:pt x="14792" y="164802"/>
                  </a:lnTo>
                  <a:lnTo>
                    <a:pt x="7397" y="221070"/>
                  </a:lnTo>
                  <a:lnTo>
                    <a:pt x="0" y="282834"/>
                  </a:lnTo>
                  <a:lnTo>
                    <a:pt x="3248" y="307418"/>
                  </a:lnTo>
                  <a:lnTo>
                    <a:pt x="7390" y="317250"/>
                  </a:lnTo>
                  <a:lnTo>
                    <a:pt x="13660" y="322634"/>
                  </a:lnTo>
                  <a:lnTo>
                    <a:pt x="21350" y="325054"/>
                  </a:lnTo>
                  <a:lnTo>
                    <a:pt x="39253" y="324623"/>
                  </a:lnTo>
                  <a:lnTo>
                    <a:pt x="101293" y="309543"/>
                  </a:lnTo>
                  <a:lnTo>
                    <a:pt x="153512" y="303040"/>
                  </a:lnTo>
                  <a:lnTo>
                    <a:pt x="191825" y="297240"/>
                  </a:lnTo>
                  <a:lnTo>
                    <a:pt x="22624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95129" y="110549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98786" y="7235"/>
                  </a:lnTo>
                  <a:lnTo>
                    <a:pt x="4256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37243" y="937036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21013" y="15641"/>
                  </a:lnTo>
                  <a:lnTo>
                    <a:pt x="85119" y="26341"/>
                  </a:lnTo>
                  <a:lnTo>
                    <a:pt x="22792" y="364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79399" y="1147606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77277" y="49498"/>
                  </a:lnTo>
                  <a:lnTo>
                    <a:pt x="14039" y="11231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00455" y="1158134"/>
              <a:ext cx="126344" cy="157929"/>
            </a:xfrm>
            <a:custGeom>
              <a:avLst/>
              <a:gdLst/>
              <a:ahLst/>
              <a:cxnLst/>
              <a:rect l="0" t="0" r="0" b="0"/>
              <a:pathLst>
                <a:path w="126344" h="157929">
                  <a:moveTo>
                    <a:pt x="0" y="0"/>
                  </a:moveTo>
                  <a:lnTo>
                    <a:pt x="35917" y="53875"/>
                  </a:lnTo>
                  <a:lnTo>
                    <a:pt x="77282" y="108686"/>
                  </a:lnTo>
                  <a:lnTo>
                    <a:pt x="105300" y="141832"/>
                  </a:lnTo>
                  <a:lnTo>
                    <a:pt x="126343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74197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26839" y="122130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962970" y="863336"/>
            <a:ext cx="1079974" cy="665395"/>
            <a:chOff x="2962970" y="863336"/>
            <a:chExt cx="1079974" cy="665395"/>
          </a:xfrm>
        </p:grpSpPr>
        <p:sp>
          <p:nvSpPr>
            <p:cNvPr id="64" name="Freeform 63"/>
            <p:cNvSpPr/>
            <p:nvPr/>
          </p:nvSpPr>
          <p:spPr>
            <a:xfrm>
              <a:off x="2962970" y="1057568"/>
              <a:ext cx="395621" cy="205852"/>
            </a:xfrm>
            <a:custGeom>
              <a:avLst/>
              <a:gdLst/>
              <a:ahLst/>
              <a:cxnLst/>
              <a:rect l="0" t="0" r="0" b="0"/>
              <a:pathLst>
                <a:path w="395621" h="205852">
                  <a:moveTo>
                    <a:pt x="6066" y="68981"/>
                  </a:moveTo>
                  <a:lnTo>
                    <a:pt x="0" y="101433"/>
                  </a:lnTo>
                  <a:lnTo>
                    <a:pt x="6088" y="133578"/>
                  </a:lnTo>
                  <a:lnTo>
                    <a:pt x="22275" y="185769"/>
                  </a:lnTo>
                  <a:lnTo>
                    <a:pt x="23798" y="203945"/>
                  </a:lnTo>
                  <a:lnTo>
                    <a:pt x="22567" y="202241"/>
                  </a:lnTo>
                  <a:lnTo>
                    <a:pt x="19249" y="186699"/>
                  </a:lnTo>
                  <a:lnTo>
                    <a:pt x="17119" y="129062"/>
                  </a:lnTo>
                  <a:lnTo>
                    <a:pt x="22287" y="72530"/>
                  </a:lnTo>
                  <a:lnTo>
                    <a:pt x="31279" y="32858"/>
                  </a:lnTo>
                  <a:lnTo>
                    <a:pt x="38083" y="23842"/>
                  </a:lnTo>
                  <a:lnTo>
                    <a:pt x="58120" y="13824"/>
                  </a:lnTo>
                  <a:lnTo>
                    <a:pt x="68845" y="13492"/>
                  </a:lnTo>
                  <a:lnTo>
                    <a:pt x="90120" y="19363"/>
                  </a:lnTo>
                  <a:lnTo>
                    <a:pt x="121828" y="41411"/>
                  </a:lnTo>
                  <a:lnTo>
                    <a:pt x="154408" y="80302"/>
                  </a:lnTo>
                  <a:lnTo>
                    <a:pt x="164803" y="100919"/>
                  </a:lnTo>
                  <a:lnTo>
                    <a:pt x="168042" y="103141"/>
                  </a:lnTo>
                  <a:lnTo>
                    <a:pt x="170202" y="99943"/>
                  </a:lnTo>
                  <a:lnTo>
                    <a:pt x="183528" y="56984"/>
                  </a:lnTo>
                  <a:lnTo>
                    <a:pt x="201887" y="27602"/>
                  </a:lnTo>
                  <a:lnTo>
                    <a:pt x="219440" y="11206"/>
                  </a:lnTo>
                  <a:lnTo>
                    <a:pt x="242058" y="2359"/>
                  </a:lnTo>
                  <a:lnTo>
                    <a:pt x="254641" y="0"/>
                  </a:lnTo>
                  <a:lnTo>
                    <a:pt x="281100" y="3617"/>
                  </a:lnTo>
                  <a:lnTo>
                    <a:pt x="306118" y="13024"/>
                  </a:lnTo>
                  <a:lnTo>
                    <a:pt x="354429" y="50491"/>
                  </a:lnTo>
                  <a:lnTo>
                    <a:pt x="374187" y="80270"/>
                  </a:lnTo>
                  <a:lnTo>
                    <a:pt x="387450" y="111320"/>
                  </a:lnTo>
                  <a:lnTo>
                    <a:pt x="394006" y="166555"/>
                  </a:lnTo>
                  <a:lnTo>
                    <a:pt x="395620" y="2058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58863" y="1043672"/>
              <a:ext cx="218865" cy="485059"/>
            </a:xfrm>
            <a:custGeom>
              <a:avLst/>
              <a:gdLst/>
              <a:ahLst/>
              <a:cxnLst/>
              <a:rect l="0" t="0" r="0" b="0"/>
              <a:pathLst>
                <a:path w="218865" h="485059">
                  <a:moveTo>
                    <a:pt x="5012" y="156576"/>
                  </a:moveTo>
                  <a:lnTo>
                    <a:pt x="16465" y="210721"/>
                  </a:lnTo>
                  <a:lnTo>
                    <a:pt x="29762" y="265667"/>
                  </a:lnTo>
                  <a:lnTo>
                    <a:pt x="42483" y="328817"/>
                  </a:lnTo>
                  <a:lnTo>
                    <a:pt x="49329" y="387564"/>
                  </a:lnTo>
                  <a:lnTo>
                    <a:pt x="56010" y="444229"/>
                  </a:lnTo>
                  <a:lnTo>
                    <a:pt x="63396" y="485058"/>
                  </a:lnTo>
                  <a:lnTo>
                    <a:pt x="62652" y="484358"/>
                  </a:lnTo>
                  <a:lnTo>
                    <a:pt x="53053" y="446841"/>
                  </a:lnTo>
                  <a:lnTo>
                    <a:pt x="47127" y="392680"/>
                  </a:lnTo>
                  <a:lnTo>
                    <a:pt x="32626" y="330561"/>
                  </a:lnTo>
                  <a:lnTo>
                    <a:pt x="28012" y="278317"/>
                  </a:lnTo>
                  <a:lnTo>
                    <a:pt x="18048" y="215762"/>
                  </a:lnTo>
                  <a:lnTo>
                    <a:pt x="7934" y="165278"/>
                  </a:lnTo>
                  <a:lnTo>
                    <a:pt x="0" y="110592"/>
                  </a:lnTo>
                  <a:lnTo>
                    <a:pt x="1707" y="74321"/>
                  </a:lnTo>
                  <a:lnTo>
                    <a:pt x="16030" y="19966"/>
                  </a:lnTo>
                  <a:lnTo>
                    <a:pt x="19377" y="9351"/>
                  </a:lnTo>
                  <a:lnTo>
                    <a:pt x="27456" y="3444"/>
                  </a:lnTo>
                  <a:lnTo>
                    <a:pt x="52032" y="0"/>
                  </a:lnTo>
                  <a:lnTo>
                    <a:pt x="109557" y="10280"/>
                  </a:lnTo>
                  <a:lnTo>
                    <a:pt x="152265" y="29022"/>
                  </a:lnTo>
                  <a:lnTo>
                    <a:pt x="200915" y="69040"/>
                  </a:lnTo>
                  <a:lnTo>
                    <a:pt x="216826" y="95545"/>
                  </a:lnTo>
                  <a:lnTo>
                    <a:pt x="218864" y="115413"/>
                  </a:lnTo>
                  <a:lnTo>
                    <a:pt x="214701" y="134772"/>
                  </a:lnTo>
                  <a:lnTo>
                    <a:pt x="205052" y="151175"/>
                  </a:lnTo>
                  <a:lnTo>
                    <a:pt x="180877" y="173563"/>
                  </a:lnTo>
                  <a:lnTo>
                    <a:pt x="155314" y="181673"/>
                  </a:lnTo>
                  <a:lnTo>
                    <a:pt x="96833" y="192469"/>
                  </a:lnTo>
                  <a:lnTo>
                    <a:pt x="68183" y="198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37616" y="863336"/>
              <a:ext cx="305328" cy="389556"/>
            </a:xfrm>
            <a:custGeom>
              <a:avLst/>
              <a:gdLst/>
              <a:ahLst/>
              <a:cxnLst/>
              <a:rect l="0" t="0" r="0" b="0"/>
              <a:pathLst>
                <a:path w="305328" h="389556">
                  <a:moveTo>
                    <a:pt x="0" y="0"/>
                  </a:moveTo>
                  <a:lnTo>
                    <a:pt x="3120" y="57264"/>
                  </a:lnTo>
                  <a:lnTo>
                    <a:pt x="11453" y="106655"/>
                  </a:lnTo>
                  <a:lnTo>
                    <a:pt x="24749" y="164567"/>
                  </a:lnTo>
                  <a:lnTo>
                    <a:pt x="38641" y="224273"/>
                  </a:lnTo>
                  <a:lnTo>
                    <a:pt x="49531" y="278528"/>
                  </a:lnTo>
                  <a:lnTo>
                    <a:pt x="57617" y="333698"/>
                  </a:lnTo>
                  <a:lnTo>
                    <a:pt x="55936" y="373135"/>
                  </a:lnTo>
                  <a:lnTo>
                    <a:pt x="53669" y="378608"/>
                  </a:lnTo>
                  <a:lnTo>
                    <a:pt x="50987" y="378747"/>
                  </a:lnTo>
                  <a:lnTo>
                    <a:pt x="48030" y="375331"/>
                  </a:lnTo>
                  <a:lnTo>
                    <a:pt x="49456" y="342576"/>
                  </a:lnTo>
                  <a:lnTo>
                    <a:pt x="60419" y="288681"/>
                  </a:lnTo>
                  <a:lnTo>
                    <a:pt x="71584" y="255161"/>
                  </a:lnTo>
                  <a:lnTo>
                    <a:pt x="82898" y="237797"/>
                  </a:lnTo>
                  <a:lnTo>
                    <a:pt x="98845" y="225401"/>
                  </a:lnTo>
                  <a:lnTo>
                    <a:pt x="137678" y="207911"/>
                  </a:lnTo>
                  <a:lnTo>
                    <a:pt x="158287" y="206659"/>
                  </a:lnTo>
                  <a:lnTo>
                    <a:pt x="179144" y="211171"/>
                  </a:lnTo>
                  <a:lnTo>
                    <a:pt x="210618" y="228036"/>
                  </a:lnTo>
                  <a:lnTo>
                    <a:pt x="241000" y="255910"/>
                  </a:lnTo>
                  <a:lnTo>
                    <a:pt x="280146" y="314662"/>
                  </a:lnTo>
                  <a:lnTo>
                    <a:pt x="299140" y="356564"/>
                  </a:lnTo>
                  <a:lnTo>
                    <a:pt x="30532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043896" y="1210777"/>
            <a:ext cx="4496297" cy="694882"/>
            <a:chOff x="3043896" y="1210777"/>
            <a:chExt cx="4496297" cy="694882"/>
          </a:xfrm>
        </p:grpSpPr>
        <p:sp>
          <p:nvSpPr>
            <p:cNvPr id="68" name="Freeform 67"/>
            <p:cNvSpPr/>
            <p:nvPr/>
          </p:nvSpPr>
          <p:spPr>
            <a:xfrm>
              <a:off x="3043896" y="1421347"/>
              <a:ext cx="262053" cy="162733"/>
            </a:xfrm>
            <a:custGeom>
              <a:avLst/>
              <a:gdLst/>
              <a:ahLst/>
              <a:cxnLst/>
              <a:rect l="0" t="0" r="0" b="0"/>
              <a:pathLst>
                <a:path w="262053" h="162733">
                  <a:moveTo>
                    <a:pt x="125181" y="0"/>
                  </a:moveTo>
                  <a:lnTo>
                    <a:pt x="109540" y="17980"/>
                  </a:lnTo>
                  <a:lnTo>
                    <a:pt x="71726" y="76331"/>
                  </a:lnTo>
                  <a:lnTo>
                    <a:pt x="23359" y="132899"/>
                  </a:lnTo>
                  <a:lnTo>
                    <a:pt x="0" y="162732"/>
                  </a:lnTo>
                  <a:lnTo>
                    <a:pt x="18851" y="133344"/>
                  </a:lnTo>
                  <a:lnTo>
                    <a:pt x="75217" y="80923"/>
                  </a:lnTo>
                  <a:lnTo>
                    <a:pt x="128252" y="26383"/>
                  </a:lnTo>
                  <a:lnTo>
                    <a:pt x="137757" y="21098"/>
                  </a:lnTo>
                  <a:lnTo>
                    <a:pt x="157676" y="18346"/>
                  </a:lnTo>
                  <a:lnTo>
                    <a:pt x="167902" y="19249"/>
                  </a:lnTo>
                  <a:lnTo>
                    <a:pt x="175889" y="23361"/>
                  </a:lnTo>
                  <a:lnTo>
                    <a:pt x="220338" y="84979"/>
                  </a:lnTo>
                  <a:lnTo>
                    <a:pt x="250634" y="141226"/>
                  </a:lnTo>
                  <a:lnTo>
                    <a:pt x="262052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69639" y="1473989"/>
              <a:ext cx="862776" cy="379006"/>
            </a:xfrm>
            <a:custGeom>
              <a:avLst/>
              <a:gdLst/>
              <a:ahLst/>
              <a:cxnLst/>
              <a:rect l="0" t="0" r="0" b="0"/>
              <a:pathLst>
                <a:path w="862776" h="379006">
                  <a:moveTo>
                    <a:pt x="20495" y="0"/>
                  </a:moveTo>
                  <a:lnTo>
                    <a:pt x="14906" y="58617"/>
                  </a:lnTo>
                  <a:lnTo>
                    <a:pt x="2284" y="118333"/>
                  </a:lnTo>
                  <a:lnTo>
                    <a:pt x="0" y="172463"/>
                  </a:lnTo>
                  <a:lnTo>
                    <a:pt x="719" y="227046"/>
                  </a:lnTo>
                  <a:lnTo>
                    <a:pt x="9047" y="260685"/>
                  </a:lnTo>
                  <a:lnTo>
                    <a:pt x="39531" y="315542"/>
                  </a:lnTo>
                  <a:lnTo>
                    <a:pt x="84787" y="353956"/>
                  </a:lnTo>
                  <a:lnTo>
                    <a:pt x="115584" y="369778"/>
                  </a:lnTo>
                  <a:lnTo>
                    <a:pt x="165837" y="377199"/>
                  </a:lnTo>
                  <a:lnTo>
                    <a:pt x="220824" y="378665"/>
                  </a:lnTo>
                  <a:lnTo>
                    <a:pt x="276745" y="378955"/>
                  </a:lnTo>
                  <a:lnTo>
                    <a:pt x="324409" y="379005"/>
                  </a:lnTo>
                  <a:lnTo>
                    <a:pt x="375576" y="373431"/>
                  </a:lnTo>
                  <a:lnTo>
                    <a:pt x="436862" y="369472"/>
                  </a:lnTo>
                  <a:lnTo>
                    <a:pt x="494028" y="365571"/>
                  </a:lnTo>
                  <a:lnTo>
                    <a:pt x="550380" y="359470"/>
                  </a:lnTo>
                  <a:lnTo>
                    <a:pt x="606572" y="351030"/>
                  </a:lnTo>
                  <a:lnTo>
                    <a:pt x="662732" y="348150"/>
                  </a:lnTo>
                  <a:lnTo>
                    <a:pt x="718886" y="347581"/>
                  </a:lnTo>
                  <a:lnTo>
                    <a:pt x="775038" y="346298"/>
                  </a:lnTo>
                  <a:lnTo>
                    <a:pt x="828070" y="335993"/>
                  </a:lnTo>
                  <a:lnTo>
                    <a:pt x="86277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91407" y="1347647"/>
              <a:ext cx="241008" cy="168457"/>
            </a:xfrm>
            <a:custGeom>
              <a:avLst/>
              <a:gdLst/>
              <a:ahLst/>
              <a:cxnLst/>
              <a:rect l="0" t="0" r="0" b="0"/>
              <a:pathLst>
                <a:path w="241008" h="168457">
                  <a:moveTo>
                    <a:pt x="93608" y="0"/>
                  </a:moveTo>
                  <a:lnTo>
                    <a:pt x="57692" y="53875"/>
                  </a:lnTo>
                  <a:lnTo>
                    <a:pt x="16327" y="114752"/>
                  </a:lnTo>
                  <a:lnTo>
                    <a:pt x="0" y="133177"/>
                  </a:lnTo>
                  <a:lnTo>
                    <a:pt x="3652" y="125870"/>
                  </a:lnTo>
                  <a:lnTo>
                    <a:pt x="26229" y="100989"/>
                  </a:lnTo>
                  <a:lnTo>
                    <a:pt x="89729" y="45593"/>
                  </a:lnTo>
                  <a:lnTo>
                    <a:pt x="126507" y="25947"/>
                  </a:lnTo>
                  <a:lnTo>
                    <a:pt x="146835" y="18161"/>
                  </a:lnTo>
                  <a:lnTo>
                    <a:pt x="155999" y="19127"/>
                  </a:lnTo>
                  <a:lnTo>
                    <a:pt x="172420" y="29558"/>
                  </a:lnTo>
                  <a:lnTo>
                    <a:pt x="189229" y="55161"/>
                  </a:lnTo>
                  <a:lnTo>
                    <a:pt x="218288" y="116035"/>
                  </a:lnTo>
                  <a:lnTo>
                    <a:pt x="24100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27129" y="1421347"/>
              <a:ext cx="600125" cy="384758"/>
            </a:xfrm>
            <a:custGeom>
              <a:avLst/>
              <a:gdLst/>
              <a:ahLst/>
              <a:cxnLst/>
              <a:rect l="0" t="0" r="0" b="0"/>
              <a:pathLst>
                <a:path w="600125" h="384758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24627"/>
                  </a:lnTo>
                  <a:lnTo>
                    <a:pt x="1170" y="279593"/>
                  </a:lnTo>
                  <a:lnTo>
                    <a:pt x="5589" y="303248"/>
                  </a:lnTo>
                  <a:lnTo>
                    <a:pt x="10745" y="312130"/>
                  </a:lnTo>
                  <a:lnTo>
                    <a:pt x="56878" y="350223"/>
                  </a:lnTo>
                  <a:lnTo>
                    <a:pt x="75582" y="359595"/>
                  </a:lnTo>
                  <a:lnTo>
                    <a:pt x="134923" y="370444"/>
                  </a:lnTo>
                  <a:lnTo>
                    <a:pt x="196492" y="379065"/>
                  </a:lnTo>
                  <a:lnTo>
                    <a:pt x="230575" y="384757"/>
                  </a:lnTo>
                  <a:lnTo>
                    <a:pt x="289720" y="380011"/>
                  </a:lnTo>
                  <a:lnTo>
                    <a:pt x="343145" y="378050"/>
                  </a:lnTo>
                  <a:lnTo>
                    <a:pt x="405107" y="364397"/>
                  </a:lnTo>
                  <a:lnTo>
                    <a:pt x="467279" y="359238"/>
                  </a:lnTo>
                  <a:lnTo>
                    <a:pt x="525834" y="358219"/>
                  </a:lnTo>
                  <a:lnTo>
                    <a:pt x="584622" y="350766"/>
                  </a:lnTo>
                  <a:lnTo>
                    <a:pt x="60012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34657" y="1572422"/>
              <a:ext cx="351583" cy="311745"/>
            </a:xfrm>
            <a:custGeom>
              <a:avLst/>
              <a:gdLst/>
              <a:ahLst/>
              <a:cxnLst/>
              <a:rect l="0" t="0" r="0" b="0"/>
              <a:pathLst>
                <a:path w="351583" h="311745">
                  <a:moveTo>
                    <a:pt x="92638" y="280593"/>
                  </a:moveTo>
                  <a:lnTo>
                    <a:pt x="76997" y="262612"/>
                  </a:lnTo>
                  <a:lnTo>
                    <a:pt x="53031" y="205070"/>
                  </a:lnTo>
                  <a:lnTo>
                    <a:pt x="31695" y="153198"/>
                  </a:lnTo>
                  <a:lnTo>
                    <a:pt x="12213" y="92328"/>
                  </a:lnTo>
                  <a:lnTo>
                    <a:pt x="1059" y="46093"/>
                  </a:lnTo>
                  <a:lnTo>
                    <a:pt x="0" y="33013"/>
                  </a:lnTo>
                  <a:lnTo>
                    <a:pt x="2803" y="23123"/>
                  </a:lnTo>
                  <a:lnTo>
                    <a:pt x="8182" y="15359"/>
                  </a:lnTo>
                  <a:lnTo>
                    <a:pt x="15277" y="9014"/>
                  </a:lnTo>
                  <a:lnTo>
                    <a:pt x="35639" y="1964"/>
                  </a:lnTo>
                  <a:lnTo>
                    <a:pt x="61456" y="0"/>
                  </a:lnTo>
                  <a:lnTo>
                    <a:pt x="122570" y="8272"/>
                  </a:lnTo>
                  <a:lnTo>
                    <a:pt x="151565" y="16842"/>
                  </a:lnTo>
                  <a:lnTo>
                    <a:pt x="208307" y="50939"/>
                  </a:lnTo>
                  <a:lnTo>
                    <a:pt x="264575" y="91470"/>
                  </a:lnTo>
                  <a:lnTo>
                    <a:pt x="303939" y="127205"/>
                  </a:lnTo>
                  <a:lnTo>
                    <a:pt x="341447" y="190406"/>
                  </a:lnTo>
                  <a:lnTo>
                    <a:pt x="351582" y="231774"/>
                  </a:lnTo>
                  <a:lnTo>
                    <a:pt x="347714" y="256556"/>
                  </a:lnTo>
                  <a:lnTo>
                    <a:pt x="337027" y="278099"/>
                  </a:lnTo>
                  <a:lnTo>
                    <a:pt x="320578" y="295472"/>
                  </a:lnTo>
                  <a:lnTo>
                    <a:pt x="295331" y="304754"/>
                  </a:lnTo>
                  <a:lnTo>
                    <a:pt x="237051" y="310712"/>
                  </a:lnTo>
                  <a:lnTo>
                    <a:pt x="188979" y="311744"/>
                  </a:lnTo>
                  <a:lnTo>
                    <a:pt x="132249" y="304857"/>
                  </a:lnTo>
                  <a:lnTo>
                    <a:pt x="103166" y="301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85264" y="1800373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7958" y="63427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43150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81794" y="1575402"/>
              <a:ext cx="114041" cy="330257"/>
            </a:xfrm>
            <a:custGeom>
              <a:avLst/>
              <a:gdLst/>
              <a:ahLst/>
              <a:cxnLst/>
              <a:rect l="0" t="0" r="0" b="0"/>
              <a:pathLst>
                <a:path w="114041" h="330257">
                  <a:moveTo>
                    <a:pt x="71926" y="330256"/>
                  </a:moveTo>
                  <a:lnTo>
                    <a:pt x="53968" y="269145"/>
                  </a:lnTo>
                  <a:lnTo>
                    <a:pt x="36777" y="209124"/>
                  </a:lnTo>
                  <a:lnTo>
                    <a:pt x="14063" y="148838"/>
                  </a:lnTo>
                  <a:lnTo>
                    <a:pt x="2218" y="87996"/>
                  </a:lnTo>
                  <a:lnTo>
                    <a:pt x="0" y="61928"/>
                  </a:lnTo>
                  <a:lnTo>
                    <a:pt x="5254" y="40983"/>
                  </a:lnTo>
                  <a:lnTo>
                    <a:pt x="9930" y="32122"/>
                  </a:lnTo>
                  <a:lnTo>
                    <a:pt x="24485" y="19157"/>
                  </a:lnTo>
                  <a:lnTo>
                    <a:pt x="68014" y="1302"/>
                  </a:lnTo>
                  <a:lnTo>
                    <a:pt x="88125" y="0"/>
                  </a:lnTo>
                  <a:lnTo>
                    <a:pt x="114040" y="3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48435" y="175825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99956" y="15641"/>
                  </a:lnTo>
                  <a:lnTo>
                    <a:pt x="64061" y="26341"/>
                  </a:lnTo>
                  <a:lnTo>
                    <a:pt x="19370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51129" y="1568746"/>
              <a:ext cx="134219" cy="315856"/>
            </a:xfrm>
            <a:custGeom>
              <a:avLst/>
              <a:gdLst/>
              <a:ahLst/>
              <a:cxnLst/>
              <a:rect l="0" t="0" r="0" b="0"/>
              <a:pathLst>
                <a:path w="134219" h="315856">
                  <a:moveTo>
                    <a:pt x="102632" y="315855"/>
                  </a:moveTo>
                  <a:lnTo>
                    <a:pt x="83504" y="261980"/>
                  </a:lnTo>
                  <a:lnTo>
                    <a:pt x="58418" y="204818"/>
                  </a:lnTo>
                  <a:lnTo>
                    <a:pt x="28194" y="144908"/>
                  </a:lnTo>
                  <a:lnTo>
                    <a:pt x="6300" y="90755"/>
                  </a:lnTo>
                  <a:lnTo>
                    <a:pt x="0" y="48987"/>
                  </a:lnTo>
                  <a:lnTo>
                    <a:pt x="4765" y="27231"/>
                  </a:lnTo>
                  <a:lnTo>
                    <a:pt x="9312" y="18154"/>
                  </a:lnTo>
                  <a:lnTo>
                    <a:pt x="17022" y="12103"/>
                  </a:lnTo>
                  <a:lnTo>
                    <a:pt x="38067" y="5379"/>
                  </a:lnTo>
                  <a:lnTo>
                    <a:pt x="100254" y="708"/>
                  </a:lnTo>
                  <a:lnTo>
                    <a:pt x="1342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316891" y="1726673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33881" y="9575"/>
                  </a:lnTo>
                  <a:lnTo>
                    <a:pt x="99148" y="29664"/>
                  </a:lnTo>
                  <a:lnTo>
                    <a:pt x="36626" y="4771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453761" y="1670834"/>
              <a:ext cx="178986" cy="166885"/>
            </a:xfrm>
            <a:custGeom>
              <a:avLst/>
              <a:gdLst/>
              <a:ahLst/>
              <a:cxnLst/>
              <a:rect l="0" t="0" r="0" b="0"/>
              <a:pathLst>
                <a:path w="178986" h="166885">
                  <a:moveTo>
                    <a:pt x="0" y="119010"/>
                  </a:moveTo>
                  <a:lnTo>
                    <a:pt x="58617" y="104356"/>
                  </a:lnTo>
                  <a:lnTo>
                    <a:pt x="115214" y="87343"/>
                  </a:lnTo>
                  <a:lnTo>
                    <a:pt x="135435" y="79200"/>
                  </a:lnTo>
                  <a:lnTo>
                    <a:pt x="152220" y="67781"/>
                  </a:lnTo>
                  <a:lnTo>
                    <a:pt x="164360" y="51788"/>
                  </a:lnTo>
                  <a:lnTo>
                    <a:pt x="169235" y="42610"/>
                  </a:lnTo>
                  <a:lnTo>
                    <a:pt x="170145" y="34152"/>
                  </a:lnTo>
                  <a:lnTo>
                    <a:pt x="164918" y="18514"/>
                  </a:lnTo>
                  <a:lnTo>
                    <a:pt x="151675" y="6885"/>
                  </a:lnTo>
                  <a:lnTo>
                    <a:pt x="143231" y="2146"/>
                  </a:lnTo>
                  <a:lnTo>
                    <a:pt x="124490" y="0"/>
                  </a:lnTo>
                  <a:lnTo>
                    <a:pt x="104462" y="4116"/>
                  </a:lnTo>
                  <a:lnTo>
                    <a:pt x="83863" y="13744"/>
                  </a:lnTo>
                  <a:lnTo>
                    <a:pt x="58124" y="37907"/>
                  </a:lnTo>
                  <a:lnTo>
                    <a:pt x="41269" y="67294"/>
                  </a:lnTo>
                  <a:lnTo>
                    <a:pt x="39009" y="87836"/>
                  </a:lnTo>
                  <a:lnTo>
                    <a:pt x="47090" y="129620"/>
                  </a:lnTo>
                  <a:lnTo>
                    <a:pt x="59534" y="147512"/>
                  </a:lnTo>
                  <a:lnTo>
                    <a:pt x="67765" y="155559"/>
                  </a:lnTo>
                  <a:lnTo>
                    <a:pt x="89390" y="164500"/>
                  </a:lnTo>
                  <a:lnTo>
                    <a:pt x="101707" y="166884"/>
                  </a:lnTo>
                  <a:lnTo>
                    <a:pt x="124752" y="163294"/>
                  </a:lnTo>
                  <a:lnTo>
                    <a:pt x="178985" y="150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59870" y="1642445"/>
              <a:ext cx="78162" cy="161803"/>
            </a:xfrm>
            <a:custGeom>
              <a:avLst/>
              <a:gdLst/>
              <a:ahLst/>
              <a:cxnLst/>
              <a:rect l="0" t="0" r="0" b="0"/>
              <a:pathLst>
                <a:path w="78162" h="161803">
                  <a:moveTo>
                    <a:pt x="14990" y="84228"/>
                  </a:moveTo>
                  <a:lnTo>
                    <a:pt x="32948" y="138103"/>
                  </a:lnTo>
                  <a:lnTo>
                    <a:pt x="40848" y="161802"/>
                  </a:lnTo>
                  <a:lnTo>
                    <a:pt x="38961" y="156140"/>
                  </a:lnTo>
                  <a:lnTo>
                    <a:pt x="16644" y="119405"/>
                  </a:lnTo>
                  <a:lnTo>
                    <a:pt x="0" y="63644"/>
                  </a:lnTo>
                  <a:lnTo>
                    <a:pt x="1698" y="42325"/>
                  </a:lnTo>
                  <a:lnTo>
                    <a:pt x="12592" y="24270"/>
                  </a:lnTo>
                  <a:lnTo>
                    <a:pt x="20410" y="16180"/>
                  </a:lnTo>
                  <a:lnTo>
                    <a:pt x="41575" y="7191"/>
                  </a:lnTo>
                  <a:lnTo>
                    <a:pt x="781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90673" y="1639694"/>
              <a:ext cx="126343" cy="156249"/>
            </a:xfrm>
            <a:custGeom>
              <a:avLst/>
              <a:gdLst/>
              <a:ahLst/>
              <a:cxnLst/>
              <a:rect l="0" t="0" r="0" b="0"/>
              <a:pathLst>
                <a:path w="126343" h="156249">
                  <a:moveTo>
                    <a:pt x="0" y="76451"/>
                  </a:moveTo>
                  <a:lnTo>
                    <a:pt x="16768" y="82040"/>
                  </a:lnTo>
                  <a:lnTo>
                    <a:pt x="49552" y="79926"/>
                  </a:lnTo>
                  <a:lnTo>
                    <a:pt x="69206" y="71756"/>
                  </a:lnTo>
                  <a:lnTo>
                    <a:pt x="100888" y="47447"/>
                  </a:lnTo>
                  <a:lnTo>
                    <a:pt x="104694" y="39568"/>
                  </a:lnTo>
                  <a:lnTo>
                    <a:pt x="105802" y="21454"/>
                  </a:lnTo>
                  <a:lnTo>
                    <a:pt x="102120" y="14050"/>
                  </a:lnTo>
                  <a:lnTo>
                    <a:pt x="88671" y="2704"/>
                  </a:lnTo>
                  <a:lnTo>
                    <a:pt x="67875" y="0"/>
                  </a:lnTo>
                  <a:lnTo>
                    <a:pt x="55779" y="917"/>
                  </a:lnTo>
                  <a:lnTo>
                    <a:pt x="36099" y="11295"/>
                  </a:lnTo>
                  <a:lnTo>
                    <a:pt x="20724" y="27605"/>
                  </a:lnTo>
                  <a:lnTo>
                    <a:pt x="9990" y="46553"/>
                  </a:lnTo>
                  <a:lnTo>
                    <a:pt x="2960" y="82540"/>
                  </a:lnTo>
                  <a:lnTo>
                    <a:pt x="6466" y="117249"/>
                  </a:lnTo>
                  <a:lnTo>
                    <a:pt x="18082" y="135917"/>
                  </a:lnTo>
                  <a:lnTo>
                    <a:pt x="26093" y="144171"/>
                  </a:lnTo>
                  <a:lnTo>
                    <a:pt x="47472" y="153342"/>
                  </a:lnTo>
                  <a:lnTo>
                    <a:pt x="71402" y="156248"/>
                  </a:lnTo>
                  <a:lnTo>
                    <a:pt x="102265" y="151307"/>
                  </a:lnTo>
                  <a:lnTo>
                    <a:pt x="126342" y="1396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938072" y="1627747"/>
              <a:ext cx="200043" cy="175269"/>
            </a:xfrm>
            <a:custGeom>
              <a:avLst/>
              <a:gdLst/>
              <a:ahLst/>
              <a:cxnLst/>
              <a:rect l="0" t="0" r="0" b="0"/>
              <a:pathLst>
                <a:path w="200043" h="175269">
                  <a:moveTo>
                    <a:pt x="0" y="56812"/>
                  </a:moveTo>
                  <a:lnTo>
                    <a:pt x="26364" y="111857"/>
                  </a:lnTo>
                  <a:lnTo>
                    <a:pt x="59898" y="171324"/>
                  </a:lnTo>
                  <a:lnTo>
                    <a:pt x="63329" y="175268"/>
                  </a:lnTo>
                  <a:lnTo>
                    <a:pt x="64446" y="174387"/>
                  </a:lnTo>
                  <a:lnTo>
                    <a:pt x="64021" y="170290"/>
                  </a:lnTo>
                  <a:lnTo>
                    <a:pt x="35710" y="107532"/>
                  </a:lnTo>
                  <a:lnTo>
                    <a:pt x="17629" y="47648"/>
                  </a:lnTo>
                  <a:lnTo>
                    <a:pt x="16804" y="25833"/>
                  </a:lnTo>
                  <a:lnTo>
                    <a:pt x="18222" y="15102"/>
                  </a:lnTo>
                  <a:lnTo>
                    <a:pt x="25016" y="7949"/>
                  </a:lnTo>
                  <a:lnTo>
                    <a:pt x="48163" y="0"/>
                  </a:lnTo>
                  <a:lnTo>
                    <a:pt x="82901" y="1115"/>
                  </a:lnTo>
                  <a:lnTo>
                    <a:pt x="115420" y="14443"/>
                  </a:lnTo>
                  <a:lnTo>
                    <a:pt x="164296" y="53588"/>
                  </a:lnTo>
                  <a:lnTo>
                    <a:pt x="180222" y="80034"/>
                  </a:lnTo>
                  <a:lnTo>
                    <a:pt x="200042" y="141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96000" y="1379233"/>
              <a:ext cx="115814" cy="347441"/>
            </a:xfrm>
            <a:custGeom>
              <a:avLst/>
              <a:gdLst/>
              <a:ahLst/>
              <a:cxnLst/>
              <a:rect l="0" t="0" r="0" b="0"/>
              <a:pathLst>
                <a:path w="115814" h="347441">
                  <a:moveTo>
                    <a:pt x="0" y="0"/>
                  </a:moveTo>
                  <a:lnTo>
                    <a:pt x="2340" y="40857"/>
                  </a:lnTo>
                  <a:lnTo>
                    <a:pt x="23719" y="103502"/>
                  </a:lnTo>
                  <a:lnTo>
                    <a:pt x="42002" y="157692"/>
                  </a:lnTo>
                  <a:lnTo>
                    <a:pt x="50253" y="177710"/>
                  </a:lnTo>
                  <a:lnTo>
                    <a:pt x="66882" y="205643"/>
                  </a:lnTo>
                  <a:lnTo>
                    <a:pt x="83575" y="262585"/>
                  </a:lnTo>
                  <a:lnTo>
                    <a:pt x="107755" y="322574"/>
                  </a:lnTo>
                  <a:lnTo>
                    <a:pt x="11581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11772" y="1484518"/>
              <a:ext cx="200042" cy="73700"/>
            </a:xfrm>
            <a:custGeom>
              <a:avLst/>
              <a:gdLst/>
              <a:ahLst/>
              <a:cxnLst/>
              <a:rect l="0" t="0" r="0" b="0"/>
              <a:pathLst>
                <a:path w="200042" h="73700">
                  <a:moveTo>
                    <a:pt x="200041" y="0"/>
                  </a:moveTo>
                  <a:lnTo>
                    <a:pt x="165144" y="29308"/>
                  </a:lnTo>
                  <a:lnTo>
                    <a:pt x="103924" y="51880"/>
                  </a:lnTo>
                  <a:lnTo>
                    <a:pt x="43321" y="6892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32131" y="1431875"/>
              <a:ext cx="181205" cy="221914"/>
            </a:xfrm>
            <a:custGeom>
              <a:avLst/>
              <a:gdLst/>
              <a:ahLst/>
              <a:cxnLst/>
              <a:rect l="0" t="0" r="0" b="0"/>
              <a:pathLst>
                <a:path w="181205" h="221914">
                  <a:moveTo>
                    <a:pt x="6066" y="31586"/>
                  </a:moveTo>
                  <a:lnTo>
                    <a:pt x="0" y="64038"/>
                  </a:lnTo>
                  <a:lnTo>
                    <a:pt x="2590" y="84613"/>
                  </a:lnTo>
                  <a:lnTo>
                    <a:pt x="28513" y="136921"/>
                  </a:lnTo>
                  <a:lnTo>
                    <a:pt x="64145" y="196927"/>
                  </a:lnTo>
                  <a:lnTo>
                    <a:pt x="83352" y="211525"/>
                  </a:lnTo>
                  <a:lnTo>
                    <a:pt x="107485" y="221913"/>
                  </a:lnTo>
                  <a:lnTo>
                    <a:pt x="133809" y="221071"/>
                  </a:lnTo>
                  <a:lnTo>
                    <a:pt x="147380" y="217571"/>
                  </a:lnTo>
                  <a:lnTo>
                    <a:pt x="157597" y="210558"/>
                  </a:lnTo>
                  <a:lnTo>
                    <a:pt x="172069" y="190288"/>
                  </a:lnTo>
                  <a:lnTo>
                    <a:pt x="181204" y="152568"/>
                  </a:lnTo>
                  <a:lnTo>
                    <a:pt x="175885" y="91835"/>
                  </a:lnTo>
                  <a:lnTo>
                    <a:pt x="165697" y="56066"/>
                  </a:lnTo>
                  <a:lnTo>
                    <a:pt x="1218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53337" y="1409465"/>
              <a:ext cx="184944" cy="206876"/>
            </a:xfrm>
            <a:custGeom>
              <a:avLst/>
              <a:gdLst/>
              <a:ahLst/>
              <a:cxnLst/>
              <a:rect l="0" t="0" r="0" b="0"/>
              <a:pathLst>
                <a:path w="184944" h="206876">
                  <a:moveTo>
                    <a:pt x="5958" y="64524"/>
                  </a:moveTo>
                  <a:lnTo>
                    <a:pt x="41875" y="118399"/>
                  </a:lnTo>
                  <a:lnTo>
                    <a:pt x="76004" y="180446"/>
                  </a:lnTo>
                  <a:lnTo>
                    <a:pt x="88172" y="201443"/>
                  </a:lnTo>
                  <a:lnTo>
                    <a:pt x="88843" y="206106"/>
                  </a:lnTo>
                  <a:lnTo>
                    <a:pt x="85781" y="206875"/>
                  </a:lnTo>
                  <a:lnTo>
                    <a:pt x="80231" y="205048"/>
                  </a:lnTo>
                  <a:lnTo>
                    <a:pt x="35206" y="157753"/>
                  </a:lnTo>
                  <a:lnTo>
                    <a:pt x="10855" y="121653"/>
                  </a:lnTo>
                  <a:lnTo>
                    <a:pt x="0" y="75732"/>
                  </a:lnTo>
                  <a:lnTo>
                    <a:pt x="2373" y="30670"/>
                  </a:lnTo>
                  <a:lnTo>
                    <a:pt x="7078" y="19728"/>
                  </a:lnTo>
                  <a:lnTo>
                    <a:pt x="21664" y="4451"/>
                  </a:lnTo>
                  <a:lnTo>
                    <a:pt x="46083" y="0"/>
                  </a:lnTo>
                  <a:lnTo>
                    <a:pt x="74095" y="3092"/>
                  </a:lnTo>
                  <a:lnTo>
                    <a:pt x="98242" y="12264"/>
                  </a:lnTo>
                  <a:lnTo>
                    <a:pt x="131567" y="36172"/>
                  </a:lnTo>
                  <a:lnTo>
                    <a:pt x="164694" y="75691"/>
                  </a:lnTo>
                  <a:lnTo>
                    <a:pt x="178423" y="106827"/>
                  </a:lnTo>
                  <a:lnTo>
                    <a:pt x="184943" y="148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48808" y="1400290"/>
              <a:ext cx="73700" cy="157928"/>
            </a:xfrm>
            <a:custGeom>
              <a:avLst/>
              <a:gdLst/>
              <a:ahLst/>
              <a:cxnLst/>
              <a:rect l="0" t="0" r="0" b="0"/>
              <a:pathLst>
                <a:path w="73700" h="157928">
                  <a:moveTo>
                    <a:pt x="0" y="0"/>
                  </a:moveTo>
                  <a:lnTo>
                    <a:pt x="26364" y="61110"/>
                  </a:lnTo>
                  <a:lnTo>
                    <a:pt x="54309" y="115542"/>
                  </a:lnTo>
                  <a:lnTo>
                    <a:pt x="7369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96165" y="129500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33036" y="1210777"/>
              <a:ext cx="189514" cy="294799"/>
            </a:xfrm>
            <a:custGeom>
              <a:avLst/>
              <a:gdLst/>
              <a:ahLst/>
              <a:cxnLst/>
              <a:rect l="0" t="0" r="0" b="0"/>
              <a:pathLst>
                <a:path w="189514" h="294799">
                  <a:moveTo>
                    <a:pt x="0" y="0"/>
                  </a:moveTo>
                  <a:lnTo>
                    <a:pt x="34898" y="55141"/>
                  </a:lnTo>
                  <a:lnTo>
                    <a:pt x="72014" y="118170"/>
                  </a:lnTo>
                  <a:lnTo>
                    <a:pt x="102709" y="177908"/>
                  </a:lnTo>
                  <a:lnTo>
                    <a:pt x="140113" y="239818"/>
                  </a:lnTo>
                  <a:lnTo>
                    <a:pt x="18951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01450" y="1273948"/>
              <a:ext cx="168458" cy="94757"/>
            </a:xfrm>
            <a:custGeom>
              <a:avLst/>
              <a:gdLst/>
              <a:ahLst/>
              <a:cxnLst/>
              <a:rect l="0" t="0" r="0" b="0"/>
              <a:pathLst>
                <a:path w="168458" h="94757">
                  <a:moveTo>
                    <a:pt x="168457" y="0"/>
                  </a:moveTo>
                  <a:lnTo>
                    <a:pt x="144410" y="9575"/>
                  </a:lnTo>
                  <a:lnTo>
                    <a:pt x="83336" y="49878"/>
                  </a:lnTo>
                  <a:lnTo>
                    <a:pt x="24098" y="8179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47938" y="1252891"/>
              <a:ext cx="292255" cy="228910"/>
            </a:xfrm>
            <a:custGeom>
              <a:avLst/>
              <a:gdLst/>
              <a:ahLst/>
              <a:cxnLst/>
              <a:rect l="0" t="0" r="0" b="0"/>
              <a:pathLst>
                <a:path w="292255" h="228910">
                  <a:moveTo>
                    <a:pt x="111481" y="0"/>
                  </a:moveTo>
                  <a:lnTo>
                    <a:pt x="68790" y="3119"/>
                  </a:lnTo>
                  <a:lnTo>
                    <a:pt x="49223" y="9575"/>
                  </a:lnTo>
                  <a:lnTo>
                    <a:pt x="32728" y="20243"/>
                  </a:lnTo>
                  <a:lnTo>
                    <a:pt x="10288" y="44992"/>
                  </a:lnTo>
                  <a:lnTo>
                    <a:pt x="2166" y="67570"/>
                  </a:lnTo>
                  <a:lnTo>
                    <a:pt x="0" y="80141"/>
                  </a:lnTo>
                  <a:lnTo>
                    <a:pt x="3236" y="89692"/>
                  </a:lnTo>
                  <a:lnTo>
                    <a:pt x="10071" y="97229"/>
                  </a:lnTo>
                  <a:lnTo>
                    <a:pt x="19309" y="103424"/>
                  </a:lnTo>
                  <a:lnTo>
                    <a:pt x="38931" y="107187"/>
                  </a:lnTo>
                  <a:lnTo>
                    <a:pt x="80124" y="100071"/>
                  </a:lnTo>
                  <a:lnTo>
                    <a:pt x="130460" y="81335"/>
                  </a:lnTo>
                  <a:lnTo>
                    <a:pt x="185464" y="75207"/>
                  </a:lnTo>
                  <a:lnTo>
                    <a:pt x="212213" y="76709"/>
                  </a:lnTo>
                  <a:lnTo>
                    <a:pt x="257982" y="96737"/>
                  </a:lnTo>
                  <a:lnTo>
                    <a:pt x="268810" y="103096"/>
                  </a:lnTo>
                  <a:lnTo>
                    <a:pt x="283961" y="122639"/>
                  </a:lnTo>
                  <a:lnTo>
                    <a:pt x="292254" y="145753"/>
                  </a:lnTo>
                  <a:lnTo>
                    <a:pt x="292041" y="167724"/>
                  </a:lnTo>
                  <a:lnTo>
                    <a:pt x="281807" y="186068"/>
                  </a:lnTo>
                  <a:lnTo>
                    <a:pt x="264391" y="200850"/>
                  </a:lnTo>
                  <a:lnTo>
                    <a:pt x="201606" y="223790"/>
                  </a:lnTo>
                  <a:lnTo>
                    <a:pt x="140289" y="228909"/>
                  </a:lnTo>
                  <a:lnTo>
                    <a:pt x="90424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22210" y="2674238"/>
            <a:ext cx="1925604" cy="526426"/>
            <a:chOff x="222210" y="2674238"/>
            <a:chExt cx="1925604" cy="526426"/>
          </a:xfrm>
        </p:grpSpPr>
        <p:sp>
          <p:nvSpPr>
            <p:cNvPr id="93" name="Freeform 92"/>
            <p:cNvSpPr/>
            <p:nvPr/>
          </p:nvSpPr>
          <p:spPr>
            <a:xfrm>
              <a:off x="222210" y="2674238"/>
              <a:ext cx="289674" cy="402954"/>
            </a:xfrm>
            <a:custGeom>
              <a:avLst/>
              <a:gdLst/>
              <a:ahLst/>
              <a:cxnLst/>
              <a:rect l="0" t="0" r="0" b="0"/>
              <a:pathLst>
                <a:path w="289674" h="402954">
                  <a:moveTo>
                    <a:pt x="41002" y="0"/>
                  </a:moveTo>
                  <a:lnTo>
                    <a:pt x="25361" y="27556"/>
                  </a:lnTo>
                  <a:lnTo>
                    <a:pt x="12913" y="83779"/>
                  </a:lnTo>
                  <a:lnTo>
                    <a:pt x="4518" y="140291"/>
                  </a:lnTo>
                  <a:lnTo>
                    <a:pt x="0" y="197684"/>
                  </a:lnTo>
                  <a:lnTo>
                    <a:pt x="2227" y="261014"/>
                  </a:lnTo>
                  <a:lnTo>
                    <a:pt x="13586" y="313341"/>
                  </a:lnTo>
                  <a:lnTo>
                    <a:pt x="35500" y="363538"/>
                  </a:lnTo>
                  <a:lnTo>
                    <a:pt x="48695" y="382281"/>
                  </a:lnTo>
                  <a:lnTo>
                    <a:pt x="65478" y="395291"/>
                  </a:lnTo>
                  <a:lnTo>
                    <a:pt x="74867" y="400397"/>
                  </a:lnTo>
                  <a:lnTo>
                    <a:pt x="97777" y="402953"/>
                  </a:lnTo>
                  <a:lnTo>
                    <a:pt x="122387" y="399019"/>
                  </a:lnTo>
                  <a:lnTo>
                    <a:pt x="177498" y="370942"/>
                  </a:lnTo>
                  <a:lnTo>
                    <a:pt x="235421" y="329799"/>
                  </a:lnTo>
                  <a:lnTo>
                    <a:pt x="257965" y="303219"/>
                  </a:lnTo>
                  <a:lnTo>
                    <a:pt x="266112" y="280213"/>
                  </a:lnTo>
                  <a:lnTo>
                    <a:pt x="276931" y="227316"/>
                  </a:lnTo>
                  <a:lnTo>
                    <a:pt x="289163" y="171807"/>
                  </a:lnTo>
                  <a:lnTo>
                    <a:pt x="289673" y="112663"/>
                  </a:lnTo>
                  <a:lnTo>
                    <a:pt x="278855" y="50590"/>
                  </a:lnTo>
                  <a:lnTo>
                    <a:pt x="2726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9440" y="2905687"/>
              <a:ext cx="144913" cy="160716"/>
            </a:xfrm>
            <a:custGeom>
              <a:avLst/>
              <a:gdLst/>
              <a:ahLst/>
              <a:cxnLst/>
              <a:rect l="0" t="0" r="0" b="0"/>
              <a:pathLst>
                <a:path w="144913" h="160716">
                  <a:moveTo>
                    <a:pt x="8041" y="63349"/>
                  </a:moveTo>
                  <a:lnTo>
                    <a:pt x="13631" y="121966"/>
                  </a:lnTo>
                  <a:lnTo>
                    <a:pt x="23660" y="160715"/>
                  </a:lnTo>
                  <a:lnTo>
                    <a:pt x="4183" y="104332"/>
                  </a:lnTo>
                  <a:lnTo>
                    <a:pt x="0" y="48654"/>
                  </a:lnTo>
                  <a:lnTo>
                    <a:pt x="3688" y="24063"/>
                  </a:lnTo>
                  <a:lnTo>
                    <a:pt x="8648" y="14931"/>
                  </a:lnTo>
                  <a:lnTo>
                    <a:pt x="23519" y="1665"/>
                  </a:lnTo>
                  <a:lnTo>
                    <a:pt x="32398" y="0"/>
                  </a:lnTo>
                  <a:lnTo>
                    <a:pt x="51622" y="4388"/>
                  </a:lnTo>
                  <a:lnTo>
                    <a:pt x="91389" y="26269"/>
                  </a:lnTo>
                  <a:lnTo>
                    <a:pt x="107866" y="39460"/>
                  </a:lnTo>
                  <a:lnTo>
                    <a:pt x="124707" y="65630"/>
                  </a:lnTo>
                  <a:lnTo>
                    <a:pt x="139708" y="105913"/>
                  </a:lnTo>
                  <a:lnTo>
                    <a:pt x="144912" y="147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6994" y="294797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6466" y="2863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84682" y="2800580"/>
              <a:ext cx="20769" cy="252685"/>
            </a:xfrm>
            <a:custGeom>
              <a:avLst/>
              <a:gdLst/>
              <a:ahLst/>
              <a:cxnLst/>
              <a:rect l="0" t="0" r="0" b="0"/>
              <a:pathLst>
                <a:path w="20769" h="252685">
                  <a:moveTo>
                    <a:pt x="10240" y="0"/>
                  </a:moveTo>
                  <a:lnTo>
                    <a:pt x="1175" y="58617"/>
                  </a:lnTo>
                  <a:lnTo>
                    <a:pt x="0" y="112791"/>
                  </a:lnTo>
                  <a:lnTo>
                    <a:pt x="2888" y="168552"/>
                  </a:lnTo>
                  <a:lnTo>
                    <a:pt x="14377" y="224627"/>
                  </a:lnTo>
                  <a:lnTo>
                    <a:pt x="2076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89637" y="2916393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2770" y="16789"/>
                  </a:lnTo>
                  <a:lnTo>
                    <a:pt x="67318" y="23334"/>
                  </a:lnTo>
                  <a:lnTo>
                    <a:pt x="32814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263853" y="2790051"/>
              <a:ext cx="31153" cy="273742"/>
            </a:xfrm>
            <a:custGeom>
              <a:avLst/>
              <a:gdLst/>
              <a:ahLst/>
              <a:cxnLst/>
              <a:rect l="0" t="0" r="0" b="0"/>
              <a:pathLst>
                <a:path w="31153" h="273742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057" y="144120"/>
                  </a:lnTo>
                  <a:lnTo>
                    <a:pt x="17794" y="200087"/>
                  </a:lnTo>
                  <a:lnTo>
                    <a:pt x="28708" y="263462"/>
                  </a:lnTo>
                  <a:lnTo>
                    <a:pt x="3115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147606" y="2787164"/>
              <a:ext cx="284270" cy="297686"/>
            </a:xfrm>
            <a:custGeom>
              <a:avLst/>
              <a:gdLst/>
              <a:ahLst/>
              <a:cxnLst/>
              <a:rect l="0" t="0" r="0" b="0"/>
              <a:pathLst>
                <a:path w="284270" h="297686">
                  <a:moveTo>
                    <a:pt x="0" y="87115"/>
                  </a:moveTo>
                  <a:lnTo>
                    <a:pt x="5589" y="70348"/>
                  </a:lnTo>
                  <a:lnTo>
                    <a:pt x="17692" y="55877"/>
                  </a:lnTo>
                  <a:lnTo>
                    <a:pt x="65995" y="16566"/>
                  </a:lnTo>
                  <a:lnTo>
                    <a:pt x="117021" y="0"/>
                  </a:lnTo>
                  <a:lnTo>
                    <a:pt x="160755" y="212"/>
                  </a:lnTo>
                  <a:lnTo>
                    <a:pt x="209049" y="11934"/>
                  </a:lnTo>
                  <a:lnTo>
                    <a:pt x="240535" y="30264"/>
                  </a:lnTo>
                  <a:lnTo>
                    <a:pt x="257423" y="47810"/>
                  </a:lnTo>
                  <a:lnTo>
                    <a:pt x="259353" y="56233"/>
                  </a:lnTo>
                  <a:lnTo>
                    <a:pt x="257130" y="64187"/>
                  </a:lnTo>
                  <a:lnTo>
                    <a:pt x="233935" y="93765"/>
                  </a:lnTo>
                  <a:lnTo>
                    <a:pt x="208134" y="109493"/>
                  </a:lnTo>
                  <a:lnTo>
                    <a:pt x="160726" y="132061"/>
                  </a:lnTo>
                  <a:lnTo>
                    <a:pt x="152774" y="138136"/>
                  </a:lnTo>
                  <a:lnTo>
                    <a:pt x="149812" y="144526"/>
                  </a:lnTo>
                  <a:lnTo>
                    <a:pt x="150178" y="151125"/>
                  </a:lnTo>
                  <a:lnTo>
                    <a:pt x="157992" y="165867"/>
                  </a:lnTo>
                  <a:lnTo>
                    <a:pt x="210265" y="223357"/>
                  </a:lnTo>
                  <a:lnTo>
                    <a:pt x="270613" y="284021"/>
                  </a:lnTo>
                  <a:lnTo>
                    <a:pt x="284269" y="297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43790" y="2955823"/>
              <a:ext cx="146014" cy="129027"/>
            </a:xfrm>
            <a:custGeom>
              <a:avLst/>
              <a:gdLst/>
              <a:ahLst/>
              <a:cxnLst/>
              <a:rect l="0" t="0" r="0" b="0"/>
              <a:pathLst>
                <a:path w="146014" h="129027">
                  <a:moveTo>
                    <a:pt x="93370" y="65855"/>
                  </a:moveTo>
                  <a:lnTo>
                    <a:pt x="98959" y="49088"/>
                  </a:lnTo>
                  <a:lnTo>
                    <a:pt x="95464" y="31497"/>
                  </a:lnTo>
                  <a:lnTo>
                    <a:pt x="91257" y="21893"/>
                  </a:lnTo>
                  <a:lnTo>
                    <a:pt x="77223" y="8102"/>
                  </a:lnTo>
                  <a:lnTo>
                    <a:pt x="68567" y="2787"/>
                  </a:lnTo>
                  <a:lnTo>
                    <a:pt x="49591" y="0"/>
                  </a:lnTo>
                  <a:lnTo>
                    <a:pt x="39618" y="895"/>
                  </a:lnTo>
                  <a:lnTo>
                    <a:pt x="22297" y="8128"/>
                  </a:lnTo>
                  <a:lnTo>
                    <a:pt x="14403" y="13333"/>
                  </a:lnTo>
                  <a:lnTo>
                    <a:pt x="9140" y="21482"/>
                  </a:lnTo>
                  <a:lnTo>
                    <a:pt x="1733" y="55307"/>
                  </a:lnTo>
                  <a:lnTo>
                    <a:pt x="0" y="81444"/>
                  </a:lnTo>
                  <a:lnTo>
                    <a:pt x="5469" y="102419"/>
                  </a:lnTo>
                  <a:lnTo>
                    <a:pt x="10203" y="111288"/>
                  </a:lnTo>
                  <a:lnTo>
                    <a:pt x="16868" y="114861"/>
                  </a:lnTo>
                  <a:lnTo>
                    <a:pt x="24822" y="114904"/>
                  </a:lnTo>
                  <a:lnTo>
                    <a:pt x="41847" y="108712"/>
                  </a:lnTo>
                  <a:lnTo>
                    <a:pt x="57213" y="98161"/>
                  </a:lnTo>
                  <a:lnTo>
                    <a:pt x="68721" y="82553"/>
                  </a:lnTo>
                  <a:lnTo>
                    <a:pt x="76566" y="62748"/>
                  </a:lnTo>
                  <a:lnTo>
                    <a:pt x="80053" y="38348"/>
                  </a:lnTo>
                  <a:lnTo>
                    <a:pt x="82152" y="34649"/>
                  </a:lnTo>
                  <a:lnTo>
                    <a:pt x="84722" y="36862"/>
                  </a:lnTo>
                  <a:lnTo>
                    <a:pt x="107183" y="93278"/>
                  </a:lnTo>
                  <a:lnTo>
                    <a:pt x="119397" y="108459"/>
                  </a:lnTo>
                  <a:lnTo>
                    <a:pt x="146013" y="12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590798" y="2811108"/>
              <a:ext cx="30591" cy="273742"/>
            </a:xfrm>
            <a:custGeom>
              <a:avLst/>
              <a:gdLst/>
              <a:ahLst/>
              <a:cxnLst/>
              <a:rect l="0" t="0" r="0" b="0"/>
              <a:pathLst>
                <a:path w="30591" h="273742">
                  <a:moveTo>
                    <a:pt x="30590" y="0"/>
                  </a:moveTo>
                  <a:lnTo>
                    <a:pt x="21015" y="24047"/>
                  </a:lnTo>
                  <a:lnTo>
                    <a:pt x="10347" y="38374"/>
                  </a:lnTo>
                  <a:lnTo>
                    <a:pt x="4046" y="58779"/>
                  </a:lnTo>
                  <a:lnTo>
                    <a:pt x="0" y="110007"/>
                  </a:lnTo>
                  <a:lnTo>
                    <a:pt x="6437" y="166356"/>
                  </a:lnTo>
                  <a:lnTo>
                    <a:pt x="12041" y="226360"/>
                  </a:lnTo>
                  <a:lnTo>
                    <a:pt x="20805" y="255413"/>
                  </a:lnTo>
                  <a:lnTo>
                    <a:pt x="3059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484518" y="290586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5006" y="17958"/>
                  </a:lnTo>
                  <a:lnTo>
                    <a:pt x="46911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31917" y="2910256"/>
              <a:ext cx="167031" cy="153537"/>
            </a:xfrm>
            <a:custGeom>
              <a:avLst/>
              <a:gdLst/>
              <a:ahLst/>
              <a:cxnLst/>
              <a:rect l="0" t="0" r="0" b="0"/>
              <a:pathLst>
                <a:path w="167031" h="153537">
                  <a:moveTo>
                    <a:pt x="0" y="58780"/>
                  </a:moveTo>
                  <a:lnTo>
                    <a:pt x="42691" y="61899"/>
                  </a:lnTo>
                  <a:lnTo>
                    <a:pt x="89931" y="67845"/>
                  </a:lnTo>
                  <a:lnTo>
                    <a:pt x="146763" y="57663"/>
                  </a:lnTo>
                  <a:lnTo>
                    <a:pt x="157504" y="54526"/>
                  </a:lnTo>
                  <a:lnTo>
                    <a:pt x="163494" y="48925"/>
                  </a:lnTo>
                  <a:lnTo>
                    <a:pt x="166318" y="41682"/>
                  </a:lnTo>
                  <a:lnTo>
                    <a:pt x="167030" y="33343"/>
                  </a:lnTo>
                  <a:lnTo>
                    <a:pt x="161583" y="17839"/>
                  </a:lnTo>
                  <a:lnTo>
                    <a:pt x="156855" y="10429"/>
                  </a:lnTo>
                  <a:lnTo>
                    <a:pt x="149023" y="5489"/>
                  </a:lnTo>
                  <a:lnTo>
                    <a:pt x="127844" y="0"/>
                  </a:lnTo>
                  <a:lnTo>
                    <a:pt x="95201" y="2499"/>
                  </a:lnTo>
                  <a:lnTo>
                    <a:pt x="63302" y="16238"/>
                  </a:lnTo>
                  <a:lnTo>
                    <a:pt x="48412" y="31684"/>
                  </a:lnTo>
                  <a:lnTo>
                    <a:pt x="29320" y="70195"/>
                  </a:lnTo>
                  <a:lnTo>
                    <a:pt x="27849" y="93879"/>
                  </a:lnTo>
                  <a:lnTo>
                    <a:pt x="29094" y="106746"/>
                  </a:lnTo>
                  <a:lnTo>
                    <a:pt x="33434" y="116494"/>
                  </a:lnTo>
                  <a:lnTo>
                    <a:pt x="47615" y="130444"/>
                  </a:lnTo>
                  <a:lnTo>
                    <a:pt x="75329" y="144875"/>
                  </a:lnTo>
                  <a:lnTo>
                    <a:pt x="126342" y="153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15854" y="3137492"/>
              <a:ext cx="1484520" cy="63172"/>
            </a:xfrm>
            <a:custGeom>
              <a:avLst/>
              <a:gdLst/>
              <a:ahLst/>
              <a:cxnLst/>
              <a:rect l="0" t="0" r="0" b="0"/>
              <a:pathLst>
                <a:path w="1484520" h="63172">
                  <a:moveTo>
                    <a:pt x="1484519" y="0"/>
                  </a:moveTo>
                  <a:lnTo>
                    <a:pt x="1425902" y="9065"/>
                  </a:lnTo>
                  <a:lnTo>
                    <a:pt x="1371728" y="17475"/>
                  </a:lnTo>
                  <a:lnTo>
                    <a:pt x="1315966" y="20349"/>
                  </a:lnTo>
                  <a:lnTo>
                    <a:pt x="1254302" y="20917"/>
                  </a:lnTo>
                  <a:lnTo>
                    <a:pt x="1193032" y="21029"/>
                  </a:lnTo>
                  <a:lnTo>
                    <a:pt x="1132056" y="24171"/>
                  </a:lnTo>
                  <a:lnTo>
                    <a:pt x="1074345" y="30121"/>
                  </a:lnTo>
                  <a:lnTo>
                    <a:pt x="1023864" y="36741"/>
                  </a:lnTo>
                  <a:lnTo>
                    <a:pt x="961640" y="41053"/>
                  </a:lnTo>
                  <a:lnTo>
                    <a:pt x="912611" y="42969"/>
                  </a:lnTo>
                  <a:lnTo>
                    <a:pt x="850410" y="50385"/>
                  </a:lnTo>
                  <a:lnTo>
                    <a:pt x="799456" y="51974"/>
                  </a:lnTo>
                  <a:lnTo>
                    <a:pt x="750433" y="55564"/>
                  </a:lnTo>
                  <a:lnTo>
                    <a:pt x="703152" y="60917"/>
                  </a:lnTo>
                  <a:lnTo>
                    <a:pt x="652098" y="62503"/>
                  </a:lnTo>
                  <a:lnTo>
                    <a:pt x="599927" y="62973"/>
                  </a:lnTo>
                  <a:lnTo>
                    <a:pt x="550543" y="63112"/>
                  </a:lnTo>
                  <a:lnTo>
                    <a:pt x="491935" y="63159"/>
                  </a:lnTo>
                  <a:lnTo>
                    <a:pt x="443806" y="63167"/>
                  </a:lnTo>
                  <a:lnTo>
                    <a:pt x="383547" y="63170"/>
                  </a:lnTo>
                  <a:lnTo>
                    <a:pt x="326584" y="63171"/>
                  </a:lnTo>
                  <a:lnTo>
                    <a:pt x="270271" y="63171"/>
                  </a:lnTo>
                  <a:lnTo>
                    <a:pt x="212918" y="63171"/>
                  </a:lnTo>
                  <a:lnTo>
                    <a:pt x="163563" y="63171"/>
                  </a:lnTo>
                  <a:lnTo>
                    <a:pt x="111894" y="63171"/>
                  </a:lnTo>
                  <a:lnTo>
                    <a:pt x="60710" y="6317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00414" y="3022329"/>
              <a:ext cx="147400" cy="9879"/>
            </a:xfrm>
            <a:custGeom>
              <a:avLst/>
              <a:gdLst/>
              <a:ahLst/>
              <a:cxnLst/>
              <a:rect l="0" t="0" r="0" b="0"/>
              <a:pathLst>
                <a:path w="147400" h="9879">
                  <a:moveTo>
                    <a:pt x="147399" y="9878"/>
                  </a:moveTo>
                  <a:lnTo>
                    <a:pt x="119843" y="2642"/>
                  </a:lnTo>
                  <a:lnTo>
                    <a:pt x="63620" y="0"/>
                  </a:lnTo>
                  <a:lnTo>
                    <a:pt x="27429" y="2662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376956" y="2737409"/>
            <a:ext cx="4319169" cy="463255"/>
            <a:chOff x="2376956" y="2737409"/>
            <a:chExt cx="4319169" cy="463255"/>
          </a:xfrm>
        </p:grpSpPr>
        <p:sp>
          <p:nvSpPr>
            <p:cNvPr id="108" name="Freeform 107"/>
            <p:cNvSpPr/>
            <p:nvPr/>
          </p:nvSpPr>
          <p:spPr>
            <a:xfrm>
              <a:off x="2376956" y="2747937"/>
              <a:ext cx="23542" cy="442198"/>
            </a:xfrm>
            <a:custGeom>
              <a:avLst/>
              <a:gdLst/>
              <a:ahLst/>
              <a:cxnLst/>
              <a:rect l="0" t="0" r="0" b="0"/>
              <a:pathLst>
                <a:path w="23542" h="442198">
                  <a:moveTo>
                    <a:pt x="23541" y="0"/>
                  </a:moveTo>
                  <a:lnTo>
                    <a:pt x="16305" y="27556"/>
                  </a:lnTo>
                  <a:lnTo>
                    <a:pt x="11648" y="68346"/>
                  </a:lnTo>
                  <a:lnTo>
                    <a:pt x="0" y="107209"/>
                  </a:lnTo>
                  <a:lnTo>
                    <a:pt x="1228" y="159278"/>
                  </a:lnTo>
                  <a:lnTo>
                    <a:pt x="5355" y="219979"/>
                  </a:lnTo>
                  <a:lnTo>
                    <a:pt x="11500" y="277030"/>
                  </a:lnTo>
                  <a:lnTo>
                    <a:pt x="18154" y="330478"/>
                  </a:lnTo>
                  <a:lnTo>
                    <a:pt x="22477" y="393440"/>
                  </a:lnTo>
                  <a:lnTo>
                    <a:pt x="23541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00294" y="2790051"/>
              <a:ext cx="21302" cy="410613"/>
            </a:xfrm>
            <a:custGeom>
              <a:avLst/>
              <a:gdLst/>
              <a:ahLst/>
              <a:cxnLst/>
              <a:rect l="0" t="0" r="0" b="0"/>
              <a:pathLst>
                <a:path w="21302" h="410613">
                  <a:moveTo>
                    <a:pt x="21301" y="0"/>
                  </a:moveTo>
                  <a:lnTo>
                    <a:pt x="21301" y="33536"/>
                  </a:lnTo>
                  <a:lnTo>
                    <a:pt x="17792" y="45754"/>
                  </a:lnTo>
                  <a:lnTo>
                    <a:pt x="765" y="75298"/>
                  </a:lnTo>
                  <a:lnTo>
                    <a:pt x="0" y="128608"/>
                  </a:lnTo>
                  <a:lnTo>
                    <a:pt x="1306" y="170633"/>
                  </a:lnTo>
                  <a:lnTo>
                    <a:pt x="5785" y="216607"/>
                  </a:lnTo>
                  <a:lnTo>
                    <a:pt x="9295" y="277350"/>
                  </a:lnTo>
                  <a:lnTo>
                    <a:pt x="17717" y="334636"/>
                  </a:lnTo>
                  <a:lnTo>
                    <a:pt x="20593" y="383559"/>
                  </a:lnTo>
                  <a:lnTo>
                    <a:pt x="21301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00497" y="3021678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1425" y="5589"/>
                  </a:lnTo>
                  <a:lnTo>
                    <a:pt x="88420" y="10723"/>
                  </a:lnTo>
                  <a:lnTo>
                    <a:pt x="26548" y="250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57145" y="2957796"/>
              <a:ext cx="196078" cy="180360"/>
            </a:xfrm>
            <a:custGeom>
              <a:avLst/>
              <a:gdLst/>
              <a:ahLst/>
              <a:cxnLst/>
              <a:rect l="0" t="0" r="0" b="0"/>
              <a:pathLst>
                <a:path w="196078" h="180360">
                  <a:moveTo>
                    <a:pt x="122378" y="42825"/>
                  </a:moveTo>
                  <a:lnTo>
                    <a:pt x="112803" y="18779"/>
                  </a:lnTo>
                  <a:lnTo>
                    <a:pt x="102135" y="4452"/>
                  </a:lnTo>
                  <a:lnTo>
                    <a:pt x="94844" y="865"/>
                  </a:lnTo>
                  <a:lnTo>
                    <a:pt x="77385" y="0"/>
                  </a:lnTo>
                  <a:lnTo>
                    <a:pt x="61047" y="6634"/>
                  </a:lnTo>
                  <a:lnTo>
                    <a:pt x="31494" y="29957"/>
                  </a:lnTo>
                  <a:lnTo>
                    <a:pt x="10182" y="55780"/>
                  </a:lnTo>
                  <a:lnTo>
                    <a:pt x="2323" y="78609"/>
                  </a:lnTo>
                  <a:lnTo>
                    <a:pt x="0" y="103183"/>
                  </a:lnTo>
                  <a:lnTo>
                    <a:pt x="2867" y="125803"/>
                  </a:lnTo>
                  <a:lnTo>
                    <a:pt x="16647" y="158269"/>
                  </a:lnTo>
                  <a:lnTo>
                    <a:pt x="32103" y="173292"/>
                  </a:lnTo>
                  <a:lnTo>
                    <a:pt x="41137" y="178936"/>
                  </a:lnTo>
                  <a:lnTo>
                    <a:pt x="50670" y="180359"/>
                  </a:lnTo>
                  <a:lnTo>
                    <a:pt x="70621" y="175701"/>
                  </a:lnTo>
                  <a:lnTo>
                    <a:pt x="95994" y="159925"/>
                  </a:lnTo>
                  <a:lnTo>
                    <a:pt x="101279" y="151307"/>
                  </a:lnTo>
                  <a:lnTo>
                    <a:pt x="108717" y="116822"/>
                  </a:lnTo>
                  <a:lnTo>
                    <a:pt x="112091" y="85157"/>
                  </a:lnTo>
                  <a:lnTo>
                    <a:pt x="114350" y="85085"/>
                  </a:lnTo>
                  <a:lnTo>
                    <a:pt x="147698" y="125795"/>
                  </a:lnTo>
                  <a:lnTo>
                    <a:pt x="165217" y="138192"/>
                  </a:lnTo>
                  <a:lnTo>
                    <a:pt x="196077" y="148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65598" y="2926922"/>
              <a:ext cx="167648" cy="178985"/>
            </a:xfrm>
            <a:custGeom>
              <a:avLst/>
              <a:gdLst/>
              <a:ahLst/>
              <a:cxnLst/>
              <a:rect l="0" t="0" r="0" b="0"/>
              <a:pathLst>
                <a:path w="167648" h="178985">
                  <a:moveTo>
                    <a:pt x="113966" y="0"/>
                  </a:moveTo>
                  <a:lnTo>
                    <a:pt x="55350" y="5589"/>
                  </a:lnTo>
                  <a:lnTo>
                    <a:pt x="34882" y="14572"/>
                  </a:lnTo>
                  <a:lnTo>
                    <a:pt x="2678" y="39403"/>
                  </a:lnTo>
                  <a:lnTo>
                    <a:pt x="0" y="46156"/>
                  </a:lnTo>
                  <a:lnTo>
                    <a:pt x="554" y="52998"/>
                  </a:lnTo>
                  <a:lnTo>
                    <a:pt x="3263" y="59898"/>
                  </a:lnTo>
                  <a:lnTo>
                    <a:pt x="15632" y="70685"/>
                  </a:lnTo>
                  <a:lnTo>
                    <a:pt x="33997" y="78209"/>
                  </a:lnTo>
                  <a:lnTo>
                    <a:pt x="97442" y="83435"/>
                  </a:lnTo>
                  <a:lnTo>
                    <a:pt x="138836" y="89582"/>
                  </a:lnTo>
                  <a:lnTo>
                    <a:pt x="149264" y="94817"/>
                  </a:lnTo>
                  <a:lnTo>
                    <a:pt x="163969" y="109991"/>
                  </a:lnTo>
                  <a:lnTo>
                    <a:pt x="167189" y="118951"/>
                  </a:lnTo>
                  <a:lnTo>
                    <a:pt x="167647" y="138265"/>
                  </a:lnTo>
                  <a:lnTo>
                    <a:pt x="162621" y="145989"/>
                  </a:lnTo>
                  <a:lnTo>
                    <a:pt x="144560" y="157691"/>
                  </a:lnTo>
                  <a:lnTo>
                    <a:pt x="102072" y="173565"/>
                  </a:lnTo>
                  <a:lnTo>
                    <a:pt x="56072" y="177914"/>
                  </a:lnTo>
                  <a:lnTo>
                    <a:pt x="29738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303113" y="2952592"/>
              <a:ext cx="223934" cy="166681"/>
            </a:xfrm>
            <a:custGeom>
              <a:avLst/>
              <a:gdLst/>
              <a:ahLst/>
              <a:cxnLst/>
              <a:rect l="0" t="0" r="0" b="0"/>
              <a:pathLst>
                <a:path w="223934" h="166681">
                  <a:moveTo>
                    <a:pt x="160762" y="79615"/>
                  </a:moveTo>
                  <a:lnTo>
                    <a:pt x="118101" y="18742"/>
                  </a:lnTo>
                  <a:lnTo>
                    <a:pt x="111264" y="10957"/>
                  </a:lnTo>
                  <a:lnTo>
                    <a:pt x="91190" y="2307"/>
                  </a:lnTo>
                  <a:lnTo>
                    <a:pt x="79286" y="0"/>
                  </a:lnTo>
                  <a:lnTo>
                    <a:pt x="56700" y="3676"/>
                  </a:lnTo>
                  <a:lnTo>
                    <a:pt x="45764" y="7932"/>
                  </a:lnTo>
                  <a:lnTo>
                    <a:pt x="27374" y="25139"/>
                  </a:lnTo>
                  <a:lnTo>
                    <a:pt x="6986" y="61134"/>
                  </a:lnTo>
                  <a:lnTo>
                    <a:pt x="0" y="87779"/>
                  </a:lnTo>
                  <a:lnTo>
                    <a:pt x="795" y="115219"/>
                  </a:lnTo>
                  <a:lnTo>
                    <a:pt x="8167" y="136773"/>
                  </a:lnTo>
                  <a:lnTo>
                    <a:pt x="13409" y="145796"/>
                  </a:lnTo>
                  <a:lnTo>
                    <a:pt x="28592" y="158942"/>
                  </a:lnTo>
                  <a:lnTo>
                    <a:pt x="37554" y="164085"/>
                  </a:lnTo>
                  <a:lnTo>
                    <a:pt x="56870" y="166680"/>
                  </a:lnTo>
                  <a:lnTo>
                    <a:pt x="77153" y="162764"/>
                  </a:lnTo>
                  <a:lnTo>
                    <a:pt x="107133" y="147406"/>
                  </a:lnTo>
                  <a:lnTo>
                    <a:pt x="123669" y="134700"/>
                  </a:lnTo>
                  <a:lnTo>
                    <a:pt x="132578" y="115016"/>
                  </a:lnTo>
                  <a:lnTo>
                    <a:pt x="134954" y="103216"/>
                  </a:lnTo>
                  <a:lnTo>
                    <a:pt x="136538" y="100028"/>
                  </a:lnTo>
                  <a:lnTo>
                    <a:pt x="137594" y="102582"/>
                  </a:lnTo>
                  <a:lnTo>
                    <a:pt x="138298" y="108965"/>
                  </a:lnTo>
                  <a:lnTo>
                    <a:pt x="148439" y="122295"/>
                  </a:lnTo>
                  <a:lnTo>
                    <a:pt x="165814" y="134849"/>
                  </a:lnTo>
                  <a:lnTo>
                    <a:pt x="223933" y="153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730152" y="2816656"/>
              <a:ext cx="133807" cy="330988"/>
            </a:xfrm>
            <a:custGeom>
              <a:avLst/>
              <a:gdLst/>
              <a:ahLst/>
              <a:cxnLst/>
              <a:rect l="0" t="0" r="0" b="0"/>
              <a:pathLst>
                <a:path w="133807" h="330988">
                  <a:moveTo>
                    <a:pt x="102221" y="205022"/>
                  </a:moveTo>
                  <a:lnTo>
                    <a:pt x="96631" y="188255"/>
                  </a:lnTo>
                  <a:lnTo>
                    <a:pt x="84529" y="176903"/>
                  </a:lnTo>
                  <a:lnTo>
                    <a:pt x="76388" y="172238"/>
                  </a:lnTo>
                  <a:lnTo>
                    <a:pt x="67451" y="171468"/>
                  </a:lnTo>
                  <a:lnTo>
                    <a:pt x="48163" y="176851"/>
                  </a:lnTo>
                  <a:lnTo>
                    <a:pt x="23163" y="193036"/>
                  </a:lnTo>
                  <a:lnTo>
                    <a:pt x="11322" y="209054"/>
                  </a:lnTo>
                  <a:lnTo>
                    <a:pt x="3330" y="229041"/>
                  </a:lnTo>
                  <a:lnTo>
                    <a:pt x="0" y="266601"/>
                  </a:lnTo>
                  <a:lnTo>
                    <a:pt x="7072" y="305026"/>
                  </a:lnTo>
                  <a:lnTo>
                    <a:pt x="17428" y="323948"/>
                  </a:lnTo>
                  <a:lnTo>
                    <a:pt x="25805" y="328760"/>
                  </a:lnTo>
                  <a:lnTo>
                    <a:pt x="47591" y="330987"/>
                  </a:lnTo>
                  <a:lnTo>
                    <a:pt x="66632" y="324957"/>
                  </a:lnTo>
                  <a:lnTo>
                    <a:pt x="74986" y="320074"/>
                  </a:lnTo>
                  <a:lnTo>
                    <a:pt x="97921" y="290844"/>
                  </a:lnTo>
                  <a:lnTo>
                    <a:pt x="113916" y="228484"/>
                  </a:lnTo>
                  <a:lnTo>
                    <a:pt x="121429" y="173262"/>
                  </a:lnTo>
                  <a:lnTo>
                    <a:pt x="115677" y="113264"/>
                  </a:lnTo>
                  <a:lnTo>
                    <a:pt x="116447" y="52540"/>
                  </a:lnTo>
                  <a:lnTo>
                    <a:pt x="118724" y="40196"/>
                  </a:lnTo>
                  <a:lnTo>
                    <a:pt x="115015" y="17123"/>
                  </a:lnTo>
                  <a:lnTo>
                    <a:pt x="110750" y="6056"/>
                  </a:lnTo>
                  <a:lnTo>
                    <a:pt x="105567" y="1019"/>
                  </a:lnTo>
                  <a:lnTo>
                    <a:pt x="99772" y="0"/>
                  </a:lnTo>
                  <a:lnTo>
                    <a:pt x="93569" y="1660"/>
                  </a:lnTo>
                  <a:lnTo>
                    <a:pt x="88264" y="8616"/>
                  </a:lnTo>
                  <a:lnTo>
                    <a:pt x="76379" y="45183"/>
                  </a:lnTo>
                  <a:lnTo>
                    <a:pt x="73507" y="85003"/>
                  </a:lnTo>
                  <a:lnTo>
                    <a:pt x="82424" y="136731"/>
                  </a:lnTo>
                  <a:lnTo>
                    <a:pt x="95450" y="196992"/>
                  </a:lnTo>
                  <a:lnTo>
                    <a:pt x="112782" y="256607"/>
                  </a:lnTo>
                  <a:lnTo>
                    <a:pt x="119783" y="274742"/>
                  </a:lnTo>
                  <a:lnTo>
                    <a:pt x="133806" y="2892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885015" y="2946512"/>
              <a:ext cx="111087" cy="161790"/>
            </a:xfrm>
            <a:custGeom>
              <a:avLst/>
              <a:gdLst/>
              <a:ahLst/>
              <a:cxnLst/>
              <a:rect l="0" t="0" r="0" b="0"/>
              <a:pathLst>
                <a:path w="111087" h="161790">
                  <a:moveTo>
                    <a:pt x="0" y="96223"/>
                  </a:moveTo>
                  <a:lnTo>
                    <a:pt x="53875" y="78265"/>
                  </a:lnTo>
                  <a:lnTo>
                    <a:pt x="83424" y="66856"/>
                  </a:lnTo>
                  <a:lnTo>
                    <a:pt x="99858" y="55485"/>
                  </a:lnTo>
                  <a:lnTo>
                    <a:pt x="105177" y="46838"/>
                  </a:lnTo>
                  <a:lnTo>
                    <a:pt x="111086" y="24751"/>
                  </a:lnTo>
                  <a:lnTo>
                    <a:pt x="109152" y="15820"/>
                  </a:lnTo>
                  <a:lnTo>
                    <a:pt x="104354" y="8696"/>
                  </a:lnTo>
                  <a:lnTo>
                    <a:pt x="97645" y="2777"/>
                  </a:lnTo>
                  <a:lnTo>
                    <a:pt x="89663" y="0"/>
                  </a:lnTo>
                  <a:lnTo>
                    <a:pt x="71436" y="35"/>
                  </a:lnTo>
                  <a:lnTo>
                    <a:pt x="41443" y="12221"/>
                  </a:lnTo>
                  <a:lnTo>
                    <a:pt x="26998" y="27304"/>
                  </a:lnTo>
                  <a:lnTo>
                    <a:pt x="17849" y="46875"/>
                  </a:lnTo>
                  <a:lnTo>
                    <a:pt x="13867" y="83031"/>
                  </a:lnTo>
                  <a:lnTo>
                    <a:pt x="20746" y="116491"/>
                  </a:lnTo>
                  <a:lnTo>
                    <a:pt x="31058" y="137987"/>
                  </a:lnTo>
                  <a:lnTo>
                    <a:pt x="46559" y="153000"/>
                  </a:lnTo>
                  <a:lnTo>
                    <a:pt x="55606" y="158641"/>
                  </a:lnTo>
                  <a:lnTo>
                    <a:pt x="75017" y="161789"/>
                  </a:lnTo>
                  <a:lnTo>
                    <a:pt x="105285" y="159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00829" y="3105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42943" y="2975704"/>
              <a:ext cx="157928" cy="119675"/>
            </a:xfrm>
            <a:custGeom>
              <a:avLst/>
              <a:gdLst/>
              <a:ahLst/>
              <a:cxnLst/>
              <a:rect l="0" t="0" r="0" b="0"/>
              <a:pathLst>
                <a:path w="157928" h="119675">
                  <a:moveTo>
                    <a:pt x="0" y="35446"/>
                  </a:moveTo>
                  <a:lnTo>
                    <a:pt x="17958" y="89321"/>
                  </a:lnTo>
                  <a:lnTo>
                    <a:pt x="24749" y="109693"/>
                  </a:lnTo>
                  <a:lnTo>
                    <a:pt x="24688" y="114190"/>
                  </a:lnTo>
                  <a:lnTo>
                    <a:pt x="22308" y="114848"/>
                  </a:lnTo>
                  <a:lnTo>
                    <a:pt x="18381" y="112947"/>
                  </a:lnTo>
                  <a:lnTo>
                    <a:pt x="14018" y="98357"/>
                  </a:lnTo>
                  <a:lnTo>
                    <a:pt x="12157" y="38705"/>
                  </a:lnTo>
                  <a:lnTo>
                    <a:pt x="16322" y="15837"/>
                  </a:lnTo>
                  <a:lnTo>
                    <a:pt x="22579" y="8335"/>
                  </a:lnTo>
                  <a:lnTo>
                    <a:pt x="42011" y="0"/>
                  </a:lnTo>
                  <a:lnTo>
                    <a:pt x="63125" y="2535"/>
                  </a:lnTo>
                  <a:lnTo>
                    <a:pt x="83038" y="12630"/>
                  </a:lnTo>
                  <a:lnTo>
                    <a:pt x="122213" y="52068"/>
                  </a:lnTo>
                  <a:lnTo>
                    <a:pt x="146393" y="96300"/>
                  </a:lnTo>
                  <a:lnTo>
                    <a:pt x="157927" y="119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229313" y="2958507"/>
              <a:ext cx="124230" cy="142266"/>
            </a:xfrm>
            <a:custGeom>
              <a:avLst/>
              <a:gdLst/>
              <a:ahLst/>
              <a:cxnLst/>
              <a:rect l="0" t="0" r="0" b="0"/>
              <a:pathLst>
                <a:path w="124230" h="142266">
                  <a:moveTo>
                    <a:pt x="66313" y="21057"/>
                  </a:moveTo>
                  <a:lnTo>
                    <a:pt x="35031" y="30633"/>
                  </a:lnTo>
                  <a:lnTo>
                    <a:pt x="18875" y="41301"/>
                  </a:lnTo>
                  <a:lnTo>
                    <a:pt x="7015" y="56960"/>
                  </a:lnTo>
                  <a:lnTo>
                    <a:pt x="2215" y="66050"/>
                  </a:lnTo>
                  <a:lnTo>
                    <a:pt x="0" y="88627"/>
                  </a:lnTo>
                  <a:lnTo>
                    <a:pt x="4086" y="111920"/>
                  </a:lnTo>
                  <a:lnTo>
                    <a:pt x="13700" y="130071"/>
                  </a:lnTo>
                  <a:lnTo>
                    <a:pt x="21879" y="135847"/>
                  </a:lnTo>
                  <a:lnTo>
                    <a:pt x="43445" y="142265"/>
                  </a:lnTo>
                  <a:lnTo>
                    <a:pt x="68628" y="138878"/>
                  </a:lnTo>
                  <a:lnTo>
                    <a:pt x="93078" y="128404"/>
                  </a:lnTo>
                  <a:lnTo>
                    <a:pt x="111744" y="112051"/>
                  </a:lnTo>
                  <a:lnTo>
                    <a:pt x="121600" y="89965"/>
                  </a:lnTo>
                  <a:lnTo>
                    <a:pt x="124229" y="77524"/>
                  </a:lnTo>
                  <a:lnTo>
                    <a:pt x="120909" y="54343"/>
                  </a:lnTo>
                  <a:lnTo>
                    <a:pt x="105887" y="24681"/>
                  </a:lnTo>
                  <a:lnTo>
                    <a:pt x="93260" y="10970"/>
                  </a:lnTo>
                  <a:lnTo>
                    <a:pt x="663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369326" y="2969036"/>
              <a:ext cx="263213" cy="115814"/>
            </a:xfrm>
            <a:custGeom>
              <a:avLst/>
              <a:gdLst/>
              <a:ahLst/>
              <a:cxnLst/>
              <a:rect l="0" t="0" r="0" b="0"/>
              <a:pathLst>
                <a:path w="263213" h="115814">
                  <a:moveTo>
                    <a:pt x="0" y="0"/>
                  </a:moveTo>
                  <a:lnTo>
                    <a:pt x="34747" y="53875"/>
                  </a:lnTo>
                  <a:lnTo>
                    <a:pt x="55644" y="105447"/>
                  </a:lnTo>
                  <a:lnTo>
                    <a:pt x="55813" y="108903"/>
                  </a:lnTo>
                  <a:lnTo>
                    <a:pt x="53586" y="107697"/>
                  </a:lnTo>
                  <a:lnTo>
                    <a:pt x="46043" y="96998"/>
                  </a:lnTo>
                  <a:lnTo>
                    <a:pt x="36389" y="70074"/>
                  </a:lnTo>
                  <a:lnTo>
                    <a:pt x="33720" y="45962"/>
                  </a:lnTo>
                  <a:lnTo>
                    <a:pt x="38773" y="25887"/>
                  </a:lnTo>
                  <a:lnTo>
                    <a:pt x="43396" y="17258"/>
                  </a:lnTo>
                  <a:lnTo>
                    <a:pt x="49988" y="12675"/>
                  </a:lnTo>
                  <a:lnTo>
                    <a:pt x="57892" y="10790"/>
                  </a:lnTo>
                  <a:lnTo>
                    <a:pt x="66671" y="10703"/>
                  </a:lnTo>
                  <a:lnTo>
                    <a:pt x="82664" y="16845"/>
                  </a:lnTo>
                  <a:lnTo>
                    <a:pt x="97571" y="28544"/>
                  </a:lnTo>
                  <a:lnTo>
                    <a:pt x="117947" y="54861"/>
                  </a:lnTo>
                  <a:lnTo>
                    <a:pt x="129574" y="77866"/>
                  </a:lnTo>
                  <a:lnTo>
                    <a:pt x="129666" y="76477"/>
                  </a:lnTo>
                  <a:lnTo>
                    <a:pt x="121410" y="49032"/>
                  </a:lnTo>
                  <a:lnTo>
                    <a:pt x="121884" y="40877"/>
                  </a:lnTo>
                  <a:lnTo>
                    <a:pt x="128650" y="25576"/>
                  </a:lnTo>
                  <a:lnTo>
                    <a:pt x="142576" y="14097"/>
                  </a:lnTo>
                  <a:lnTo>
                    <a:pt x="151202" y="9398"/>
                  </a:lnTo>
                  <a:lnTo>
                    <a:pt x="159293" y="8605"/>
                  </a:lnTo>
                  <a:lnTo>
                    <a:pt x="174523" y="13963"/>
                  </a:lnTo>
                  <a:lnTo>
                    <a:pt x="217506" y="49743"/>
                  </a:lnTo>
                  <a:lnTo>
                    <a:pt x="249553" y="92642"/>
                  </a:lnTo>
                  <a:lnTo>
                    <a:pt x="263212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664124" y="2979564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3120" y="42692"/>
                  </a:lnTo>
                  <a:lnTo>
                    <a:pt x="17958" y="92493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632538" y="2916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27295" y="2947979"/>
              <a:ext cx="178985" cy="115814"/>
            </a:xfrm>
            <a:custGeom>
              <a:avLst/>
              <a:gdLst/>
              <a:ahLst/>
              <a:cxnLst/>
              <a:rect l="0" t="0" r="0" b="0"/>
              <a:pathLst>
                <a:path w="178985" h="115814">
                  <a:moveTo>
                    <a:pt x="0" y="0"/>
                  </a:moveTo>
                  <a:lnTo>
                    <a:pt x="17958" y="53875"/>
                  </a:lnTo>
                  <a:lnTo>
                    <a:pt x="40738" y="105447"/>
                  </a:lnTo>
                  <a:lnTo>
                    <a:pt x="43537" y="108903"/>
                  </a:lnTo>
                  <a:lnTo>
                    <a:pt x="44232" y="107697"/>
                  </a:lnTo>
                  <a:lnTo>
                    <a:pt x="42532" y="74956"/>
                  </a:lnTo>
                  <a:lnTo>
                    <a:pt x="47827" y="36897"/>
                  </a:lnTo>
                  <a:lnTo>
                    <a:pt x="52942" y="26938"/>
                  </a:lnTo>
                  <a:lnTo>
                    <a:pt x="67984" y="12752"/>
                  </a:lnTo>
                  <a:lnTo>
                    <a:pt x="76908" y="9671"/>
                  </a:lnTo>
                  <a:lnTo>
                    <a:pt x="96183" y="9368"/>
                  </a:lnTo>
                  <a:lnTo>
                    <a:pt x="113328" y="16252"/>
                  </a:lnTo>
                  <a:lnTo>
                    <a:pt x="143399" y="39735"/>
                  </a:lnTo>
                  <a:lnTo>
                    <a:pt x="159212" y="65586"/>
                  </a:lnTo>
                  <a:lnTo>
                    <a:pt x="17898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972677" y="2966091"/>
              <a:ext cx="154702" cy="150345"/>
            </a:xfrm>
            <a:custGeom>
              <a:avLst/>
              <a:gdLst/>
              <a:ahLst/>
              <a:cxnLst/>
              <a:rect l="0" t="0" r="0" b="0"/>
              <a:pathLst>
                <a:path w="154702" h="150345">
                  <a:moveTo>
                    <a:pt x="91530" y="24002"/>
                  </a:moveTo>
                  <a:lnTo>
                    <a:pt x="73549" y="8361"/>
                  </a:lnTo>
                  <a:lnTo>
                    <a:pt x="56632" y="283"/>
                  </a:lnTo>
                  <a:lnTo>
                    <a:pt x="47208" y="0"/>
                  </a:lnTo>
                  <a:lnTo>
                    <a:pt x="27377" y="5926"/>
                  </a:lnTo>
                  <a:lnTo>
                    <a:pt x="13105" y="19477"/>
                  </a:lnTo>
                  <a:lnTo>
                    <a:pt x="7661" y="28005"/>
                  </a:lnTo>
                  <a:lnTo>
                    <a:pt x="0" y="62363"/>
                  </a:lnTo>
                  <a:lnTo>
                    <a:pt x="3318" y="96589"/>
                  </a:lnTo>
                  <a:lnTo>
                    <a:pt x="11771" y="115145"/>
                  </a:lnTo>
                  <a:lnTo>
                    <a:pt x="17300" y="123368"/>
                  </a:lnTo>
                  <a:lnTo>
                    <a:pt x="32803" y="135625"/>
                  </a:lnTo>
                  <a:lnTo>
                    <a:pt x="41850" y="140531"/>
                  </a:lnTo>
                  <a:lnTo>
                    <a:pt x="50221" y="140293"/>
                  </a:lnTo>
                  <a:lnTo>
                    <a:pt x="58142" y="136624"/>
                  </a:lnTo>
                  <a:lnTo>
                    <a:pt x="72011" y="123189"/>
                  </a:lnTo>
                  <a:lnTo>
                    <a:pt x="82075" y="105520"/>
                  </a:lnTo>
                  <a:lnTo>
                    <a:pt x="89662" y="66534"/>
                  </a:lnTo>
                  <a:lnTo>
                    <a:pt x="102462" y="105887"/>
                  </a:lnTo>
                  <a:lnTo>
                    <a:pt x="120765" y="133532"/>
                  </a:lnTo>
                  <a:lnTo>
                    <a:pt x="134159" y="142872"/>
                  </a:lnTo>
                  <a:lnTo>
                    <a:pt x="154701" y="150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169492" y="2832165"/>
              <a:ext cx="52643" cy="284271"/>
            </a:xfrm>
            <a:custGeom>
              <a:avLst/>
              <a:gdLst/>
              <a:ahLst/>
              <a:cxnLst/>
              <a:rect l="0" t="0" r="0" b="0"/>
              <a:pathLst>
                <a:path w="52643" h="284271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17958" y="162968"/>
                  </a:lnTo>
                  <a:lnTo>
                    <a:pt x="31667" y="225690"/>
                  </a:lnTo>
                  <a:lnTo>
                    <a:pt x="5264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095792" y="2958507"/>
              <a:ext cx="189515" cy="10530"/>
            </a:xfrm>
            <a:custGeom>
              <a:avLst/>
              <a:gdLst/>
              <a:ahLst/>
              <a:cxnLst/>
              <a:rect l="0" t="0" r="0" b="0"/>
              <a:pathLst>
                <a:path w="189515" h="10530">
                  <a:moveTo>
                    <a:pt x="189514" y="0"/>
                  </a:moveTo>
                  <a:lnTo>
                    <a:pt x="130897" y="9065"/>
                  </a:lnTo>
                  <a:lnTo>
                    <a:pt x="76722" y="10240"/>
                  </a:lnTo>
                  <a:lnTo>
                    <a:pt x="27201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309632" y="2969036"/>
              <a:ext cx="104516" cy="138539"/>
            </a:xfrm>
            <a:custGeom>
              <a:avLst/>
              <a:gdLst/>
              <a:ahLst/>
              <a:cxnLst/>
              <a:rect l="0" t="0" r="0" b="0"/>
              <a:pathLst>
                <a:path w="104516" h="138539">
                  <a:moveTo>
                    <a:pt x="70430" y="0"/>
                  </a:moveTo>
                  <a:lnTo>
                    <a:pt x="26467" y="20243"/>
                  </a:lnTo>
                  <a:lnTo>
                    <a:pt x="12676" y="35903"/>
                  </a:lnTo>
                  <a:lnTo>
                    <a:pt x="3817" y="55731"/>
                  </a:lnTo>
                  <a:lnTo>
                    <a:pt x="0" y="92032"/>
                  </a:lnTo>
                  <a:lnTo>
                    <a:pt x="3253" y="114603"/>
                  </a:lnTo>
                  <a:lnTo>
                    <a:pt x="8098" y="123195"/>
                  </a:lnTo>
                  <a:lnTo>
                    <a:pt x="22839" y="135862"/>
                  </a:lnTo>
                  <a:lnTo>
                    <a:pt x="31684" y="138538"/>
                  </a:lnTo>
                  <a:lnTo>
                    <a:pt x="50870" y="138391"/>
                  </a:lnTo>
                  <a:lnTo>
                    <a:pt x="81402" y="126143"/>
                  </a:lnTo>
                  <a:lnTo>
                    <a:pt x="95974" y="111046"/>
                  </a:lnTo>
                  <a:lnTo>
                    <a:pt x="101497" y="102106"/>
                  </a:lnTo>
                  <a:lnTo>
                    <a:pt x="104515" y="82815"/>
                  </a:lnTo>
                  <a:lnTo>
                    <a:pt x="103682" y="72757"/>
                  </a:lnTo>
                  <a:lnTo>
                    <a:pt x="96517" y="55343"/>
                  </a:lnTo>
                  <a:lnTo>
                    <a:pt x="91330" y="47424"/>
                  </a:lnTo>
                  <a:lnTo>
                    <a:pt x="79329" y="38625"/>
                  </a:lnTo>
                  <a:lnTo>
                    <a:pt x="59901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492415" y="2979564"/>
              <a:ext cx="98218" cy="144920"/>
            </a:xfrm>
            <a:custGeom>
              <a:avLst/>
              <a:gdLst/>
              <a:ahLst/>
              <a:cxnLst/>
              <a:rect l="0" t="0" r="0" b="0"/>
              <a:pathLst>
                <a:path w="98218" h="144920">
                  <a:moveTo>
                    <a:pt x="3460" y="63171"/>
                  </a:moveTo>
                  <a:lnTo>
                    <a:pt x="39377" y="125429"/>
                  </a:lnTo>
                  <a:lnTo>
                    <a:pt x="55177" y="144919"/>
                  </a:lnTo>
                  <a:lnTo>
                    <a:pt x="54315" y="144576"/>
                  </a:lnTo>
                  <a:lnTo>
                    <a:pt x="16778" y="102424"/>
                  </a:lnTo>
                  <a:lnTo>
                    <a:pt x="1817" y="72852"/>
                  </a:lnTo>
                  <a:lnTo>
                    <a:pt x="0" y="52266"/>
                  </a:lnTo>
                  <a:lnTo>
                    <a:pt x="1153" y="41863"/>
                  </a:lnTo>
                  <a:lnTo>
                    <a:pt x="5432" y="33758"/>
                  </a:lnTo>
                  <a:lnTo>
                    <a:pt x="19545" y="21633"/>
                  </a:lnTo>
                  <a:lnTo>
                    <a:pt x="63266" y="5487"/>
                  </a:lnTo>
                  <a:lnTo>
                    <a:pt x="982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944798" y="2958507"/>
              <a:ext cx="169512" cy="161028"/>
            </a:xfrm>
            <a:custGeom>
              <a:avLst/>
              <a:gdLst/>
              <a:ahLst/>
              <a:cxnLst/>
              <a:rect l="0" t="0" r="0" b="0"/>
              <a:pathLst>
                <a:path w="169512" h="161028">
                  <a:moveTo>
                    <a:pt x="109088" y="0"/>
                  </a:moveTo>
                  <a:lnTo>
                    <a:pt x="86731" y="1"/>
                  </a:lnTo>
                  <a:lnTo>
                    <a:pt x="69515" y="6240"/>
                  </a:lnTo>
                  <a:lnTo>
                    <a:pt x="33811" y="29309"/>
                  </a:lnTo>
                  <a:lnTo>
                    <a:pt x="19869" y="45782"/>
                  </a:lnTo>
                  <a:lnTo>
                    <a:pt x="1387" y="84953"/>
                  </a:lnTo>
                  <a:lnTo>
                    <a:pt x="0" y="105607"/>
                  </a:lnTo>
                  <a:lnTo>
                    <a:pt x="4452" y="125316"/>
                  </a:lnTo>
                  <a:lnTo>
                    <a:pt x="14230" y="141874"/>
                  </a:lnTo>
                  <a:lnTo>
                    <a:pt x="29494" y="153912"/>
                  </a:lnTo>
                  <a:lnTo>
                    <a:pt x="38478" y="158760"/>
                  </a:lnTo>
                  <a:lnTo>
                    <a:pt x="57819" y="161027"/>
                  </a:lnTo>
                  <a:lnTo>
                    <a:pt x="98831" y="152951"/>
                  </a:lnTo>
                  <a:lnTo>
                    <a:pt x="124636" y="137866"/>
                  </a:lnTo>
                  <a:lnTo>
                    <a:pt x="147100" y="118578"/>
                  </a:lnTo>
                  <a:lnTo>
                    <a:pt x="162985" y="92456"/>
                  </a:lnTo>
                  <a:lnTo>
                    <a:pt x="169511" y="56900"/>
                  </a:lnTo>
                  <a:lnTo>
                    <a:pt x="164799" y="33478"/>
                  </a:lnTo>
                  <a:lnTo>
                    <a:pt x="160266" y="22319"/>
                  </a:lnTo>
                  <a:lnTo>
                    <a:pt x="152566" y="148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129219" y="2782109"/>
              <a:ext cx="135238" cy="334327"/>
            </a:xfrm>
            <a:custGeom>
              <a:avLst/>
              <a:gdLst/>
              <a:ahLst/>
              <a:cxnLst/>
              <a:rect l="0" t="0" r="0" b="0"/>
              <a:pathLst>
                <a:path w="135238" h="334327">
                  <a:moveTo>
                    <a:pt x="40481" y="334326"/>
                  </a:moveTo>
                  <a:lnTo>
                    <a:pt x="34891" y="275709"/>
                  </a:lnTo>
                  <a:lnTo>
                    <a:pt x="29758" y="221535"/>
                  </a:lnTo>
                  <a:lnTo>
                    <a:pt x="18692" y="168893"/>
                  </a:lnTo>
                  <a:lnTo>
                    <a:pt x="9016" y="106390"/>
                  </a:lnTo>
                  <a:lnTo>
                    <a:pt x="0" y="44953"/>
                  </a:lnTo>
                  <a:lnTo>
                    <a:pt x="2966" y="34956"/>
                  </a:lnTo>
                  <a:lnTo>
                    <a:pt x="8451" y="27121"/>
                  </a:lnTo>
                  <a:lnTo>
                    <a:pt x="23906" y="15296"/>
                  </a:lnTo>
                  <a:lnTo>
                    <a:pt x="42473" y="6142"/>
                  </a:lnTo>
                  <a:lnTo>
                    <a:pt x="83835" y="0"/>
                  </a:lnTo>
                  <a:lnTo>
                    <a:pt x="135237" y="7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53886" y="295850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3783" y="1"/>
                  </a:lnTo>
                  <a:lnTo>
                    <a:pt x="48836" y="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685595" y="2737409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10529" y="58617"/>
                  </a:lnTo>
                  <a:lnTo>
                    <a:pt x="10529" y="121196"/>
                  </a:lnTo>
                  <a:lnTo>
                    <a:pt x="10529" y="172520"/>
                  </a:lnTo>
                  <a:lnTo>
                    <a:pt x="9359" y="223603"/>
                  </a:lnTo>
                  <a:lnTo>
                    <a:pt x="2196" y="283378"/>
                  </a:lnTo>
                  <a:lnTo>
                    <a:pt x="651" y="32300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158785" y="263212"/>
            <a:ext cx="5964187" cy="705410"/>
            <a:chOff x="1158785" y="263212"/>
            <a:chExt cx="5964187" cy="705410"/>
          </a:xfrm>
        </p:grpSpPr>
        <p:sp>
          <p:nvSpPr>
            <p:cNvPr id="2" name="Freeform 1"/>
            <p:cNvSpPr/>
            <p:nvPr/>
          </p:nvSpPr>
          <p:spPr>
            <a:xfrm>
              <a:off x="1158785" y="284269"/>
              <a:ext cx="18237" cy="526426"/>
            </a:xfrm>
            <a:custGeom>
              <a:avLst/>
              <a:gdLst/>
              <a:ahLst/>
              <a:cxnLst/>
              <a:rect l="0" t="0" r="0" b="0"/>
              <a:pathLst>
                <a:path w="18237" h="526426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52234"/>
                  </a:lnTo>
                  <a:lnTo>
                    <a:pt x="7740" y="213172"/>
                  </a:lnTo>
                  <a:lnTo>
                    <a:pt x="9455" y="275685"/>
                  </a:lnTo>
                  <a:lnTo>
                    <a:pt x="17030" y="335433"/>
                  </a:lnTo>
                  <a:lnTo>
                    <a:pt x="18236" y="388726"/>
                  </a:lnTo>
                  <a:lnTo>
                    <a:pt x="11875" y="443073"/>
                  </a:lnTo>
                  <a:lnTo>
                    <a:pt x="10272" y="498522"/>
                  </a:lnTo>
                  <a:lnTo>
                    <a:pt x="9878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58176" y="747523"/>
              <a:ext cx="109288" cy="221099"/>
            </a:xfrm>
            <a:custGeom>
              <a:avLst/>
              <a:gdLst/>
              <a:ahLst/>
              <a:cxnLst/>
              <a:rect l="0" t="0" r="0" b="0"/>
              <a:pathLst>
                <a:path w="109288" h="221099">
                  <a:moveTo>
                    <a:pt x="0" y="0"/>
                  </a:moveTo>
                  <a:lnTo>
                    <a:pt x="58563" y="49498"/>
                  </a:lnTo>
                  <a:lnTo>
                    <a:pt x="86350" y="85686"/>
                  </a:lnTo>
                  <a:lnTo>
                    <a:pt x="108149" y="137062"/>
                  </a:lnTo>
                  <a:lnTo>
                    <a:pt x="109287" y="158013"/>
                  </a:lnTo>
                  <a:lnTo>
                    <a:pt x="104724" y="177852"/>
                  </a:lnTo>
                  <a:lnTo>
                    <a:pt x="7369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21388" y="339978"/>
              <a:ext cx="379027" cy="441474"/>
            </a:xfrm>
            <a:custGeom>
              <a:avLst/>
              <a:gdLst/>
              <a:ahLst/>
              <a:cxnLst/>
              <a:rect l="0" t="0" r="0" b="0"/>
              <a:pathLst>
                <a:path w="379027" h="441474">
                  <a:moveTo>
                    <a:pt x="0" y="70633"/>
                  </a:moveTo>
                  <a:lnTo>
                    <a:pt x="9576" y="39351"/>
                  </a:lnTo>
                  <a:lnTo>
                    <a:pt x="20244" y="23194"/>
                  </a:lnTo>
                  <a:lnTo>
                    <a:pt x="35903" y="11335"/>
                  </a:lnTo>
                  <a:lnTo>
                    <a:pt x="55731" y="3334"/>
                  </a:lnTo>
                  <a:lnTo>
                    <a:pt x="93202" y="0"/>
                  </a:lnTo>
                  <a:lnTo>
                    <a:pt x="156105" y="11837"/>
                  </a:lnTo>
                  <a:lnTo>
                    <a:pt x="183384" y="27346"/>
                  </a:lnTo>
                  <a:lnTo>
                    <a:pt x="195758" y="43205"/>
                  </a:lnTo>
                  <a:lnTo>
                    <a:pt x="217025" y="94577"/>
                  </a:lnTo>
                  <a:lnTo>
                    <a:pt x="231516" y="153698"/>
                  </a:lnTo>
                  <a:lnTo>
                    <a:pt x="240054" y="210783"/>
                  </a:lnTo>
                  <a:lnTo>
                    <a:pt x="233335" y="268289"/>
                  </a:lnTo>
                  <a:lnTo>
                    <a:pt x="217623" y="331641"/>
                  </a:lnTo>
                  <a:lnTo>
                    <a:pt x="197925" y="383973"/>
                  </a:lnTo>
                  <a:lnTo>
                    <a:pt x="180827" y="417328"/>
                  </a:lnTo>
                  <a:lnTo>
                    <a:pt x="164596" y="432560"/>
                  </a:lnTo>
                  <a:lnTo>
                    <a:pt x="155354" y="438260"/>
                  </a:lnTo>
                  <a:lnTo>
                    <a:pt x="129488" y="441473"/>
                  </a:lnTo>
                  <a:lnTo>
                    <a:pt x="100834" y="437832"/>
                  </a:lnTo>
                  <a:lnTo>
                    <a:pt x="76401" y="428415"/>
                  </a:lnTo>
                  <a:lnTo>
                    <a:pt x="60082" y="413311"/>
                  </a:lnTo>
                  <a:lnTo>
                    <a:pt x="54093" y="404370"/>
                  </a:lnTo>
                  <a:lnTo>
                    <a:pt x="45663" y="369429"/>
                  </a:lnTo>
                  <a:lnTo>
                    <a:pt x="48755" y="335030"/>
                  </a:lnTo>
                  <a:lnTo>
                    <a:pt x="57154" y="316434"/>
                  </a:lnTo>
                  <a:lnTo>
                    <a:pt x="62669" y="308200"/>
                  </a:lnTo>
                  <a:lnTo>
                    <a:pt x="78156" y="295931"/>
                  </a:lnTo>
                  <a:lnTo>
                    <a:pt x="87199" y="291022"/>
                  </a:lnTo>
                  <a:lnTo>
                    <a:pt x="109725" y="288686"/>
                  </a:lnTo>
                  <a:lnTo>
                    <a:pt x="156725" y="296719"/>
                  </a:lnTo>
                  <a:lnTo>
                    <a:pt x="210412" y="324436"/>
                  </a:lnTo>
                  <a:lnTo>
                    <a:pt x="245228" y="341586"/>
                  </a:lnTo>
                  <a:lnTo>
                    <a:pt x="305514" y="361554"/>
                  </a:lnTo>
                  <a:lnTo>
                    <a:pt x="352460" y="372767"/>
                  </a:lnTo>
                  <a:lnTo>
                    <a:pt x="379026" y="375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23790" y="357968"/>
              <a:ext cx="353289" cy="360790"/>
            </a:xfrm>
            <a:custGeom>
              <a:avLst/>
              <a:gdLst/>
              <a:ahLst/>
              <a:cxnLst/>
              <a:rect l="0" t="0" r="0" b="0"/>
              <a:pathLst>
                <a:path w="353289" h="360790">
                  <a:moveTo>
                    <a:pt x="176665" y="10529"/>
                  </a:moveTo>
                  <a:lnTo>
                    <a:pt x="159898" y="4940"/>
                  </a:lnTo>
                  <a:lnTo>
                    <a:pt x="127114" y="7053"/>
                  </a:lnTo>
                  <a:lnTo>
                    <a:pt x="93353" y="20678"/>
                  </a:lnTo>
                  <a:lnTo>
                    <a:pt x="51674" y="54648"/>
                  </a:lnTo>
                  <a:lnTo>
                    <a:pt x="28367" y="85992"/>
                  </a:lnTo>
                  <a:lnTo>
                    <a:pt x="9418" y="137913"/>
                  </a:lnTo>
                  <a:lnTo>
                    <a:pt x="0" y="198818"/>
                  </a:lnTo>
                  <a:lnTo>
                    <a:pt x="479" y="257599"/>
                  </a:lnTo>
                  <a:lnTo>
                    <a:pt x="9063" y="281775"/>
                  </a:lnTo>
                  <a:lnTo>
                    <a:pt x="23797" y="301098"/>
                  </a:lnTo>
                  <a:lnTo>
                    <a:pt x="72047" y="338695"/>
                  </a:lnTo>
                  <a:lnTo>
                    <a:pt x="124111" y="360789"/>
                  </a:lnTo>
                  <a:lnTo>
                    <a:pt x="161224" y="360625"/>
                  </a:lnTo>
                  <a:lnTo>
                    <a:pt x="221752" y="348919"/>
                  </a:lnTo>
                  <a:lnTo>
                    <a:pt x="273049" y="322170"/>
                  </a:lnTo>
                  <a:lnTo>
                    <a:pt x="307779" y="293550"/>
                  </a:lnTo>
                  <a:lnTo>
                    <a:pt x="323845" y="272017"/>
                  </a:lnTo>
                  <a:lnTo>
                    <a:pt x="343692" y="220065"/>
                  </a:lnTo>
                  <a:lnTo>
                    <a:pt x="353288" y="164743"/>
                  </a:lnTo>
                  <a:lnTo>
                    <a:pt x="349361" y="122772"/>
                  </a:lnTo>
                  <a:lnTo>
                    <a:pt x="335199" y="86290"/>
                  </a:lnTo>
                  <a:lnTo>
                    <a:pt x="301047" y="43692"/>
                  </a:lnTo>
                  <a:lnTo>
                    <a:pt x="269671" y="20225"/>
                  </a:lnTo>
                  <a:lnTo>
                    <a:pt x="223980" y="4342"/>
                  </a:lnTo>
                  <a:lnTo>
                    <a:pt x="1977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85738" y="382147"/>
              <a:ext cx="404509" cy="340838"/>
            </a:xfrm>
            <a:custGeom>
              <a:avLst/>
              <a:gdLst/>
              <a:ahLst/>
              <a:cxnLst/>
              <a:rect l="0" t="0" r="0" b="0"/>
              <a:pathLst>
                <a:path w="404509" h="340838">
                  <a:moveTo>
                    <a:pt x="188500" y="17935"/>
                  </a:moveTo>
                  <a:lnTo>
                    <a:pt x="177322" y="6757"/>
                  </a:lnTo>
                  <a:lnTo>
                    <a:pt x="159355" y="1269"/>
                  </a:lnTo>
                  <a:lnTo>
                    <a:pt x="136942" y="0"/>
                  </a:lnTo>
                  <a:lnTo>
                    <a:pt x="104593" y="7032"/>
                  </a:lnTo>
                  <a:lnTo>
                    <a:pt x="83358" y="17379"/>
                  </a:lnTo>
                  <a:lnTo>
                    <a:pt x="34711" y="65864"/>
                  </a:lnTo>
                  <a:lnTo>
                    <a:pt x="18800" y="93358"/>
                  </a:lnTo>
                  <a:lnTo>
                    <a:pt x="4114" y="142495"/>
                  </a:lnTo>
                  <a:lnTo>
                    <a:pt x="0" y="197261"/>
                  </a:lnTo>
                  <a:lnTo>
                    <a:pt x="1777" y="223978"/>
                  </a:lnTo>
                  <a:lnTo>
                    <a:pt x="21981" y="269725"/>
                  </a:lnTo>
                  <a:lnTo>
                    <a:pt x="36113" y="290109"/>
                  </a:lnTo>
                  <a:lnTo>
                    <a:pt x="54092" y="306968"/>
                  </a:lnTo>
                  <a:lnTo>
                    <a:pt x="102635" y="328449"/>
                  </a:lnTo>
                  <a:lnTo>
                    <a:pt x="157284" y="340837"/>
                  </a:lnTo>
                  <a:lnTo>
                    <a:pt x="199138" y="340168"/>
                  </a:lnTo>
                  <a:lnTo>
                    <a:pt x="241175" y="329441"/>
                  </a:lnTo>
                  <a:lnTo>
                    <a:pt x="302890" y="304855"/>
                  </a:lnTo>
                  <a:lnTo>
                    <a:pt x="353425" y="276299"/>
                  </a:lnTo>
                  <a:lnTo>
                    <a:pt x="394633" y="227867"/>
                  </a:lnTo>
                  <a:lnTo>
                    <a:pt x="402947" y="200925"/>
                  </a:lnTo>
                  <a:lnTo>
                    <a:pt x="404508" y="155993"/>
                  </a:lnTo>
                  <a:lnTo>
                    <a:pt x="399147" y="128427"/>
                  </a:lnTo>
                  <a:lnTo>
                    <a:pt x="388966" y="104478"/>
                  </a:lnTo>
                  <a:lnTo>
                    <a:pt x="364490" y="76853"/>
                  </a:lnTo>
                  <a:lnTo>
                    <a:pt x="309138" y="46558"/>
                  </a:lnTo>
                  <a:lnTo>
                    <a:pt x="264929" y="27456"/>
                  </a:lnTo>
                  <a:lnTo>
                    <a:pt x="204420" y="19816"/>
                  </a:lnTo>
                  <a:lnTo>
                    <a:pt x="167443" y="17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17267" y="554327"/>
              <a:ext cx="294008" cy="172107"/>
            </a:xfrm>
            <a:custGeom>
              <a:avLst/>
              <a:gdLst/>
              <a:ahLst/>
              <a:cxnLst/>
              <a:rect l="0" t="0" r="0" b="0"/>
              <a:pathLst>
                <a:path w="294008" h="172107">
                  <a:moveTo>
                    <a:pt x="20266" y="35268"/>
                  </a:moveTo>
                  <a:lnTo>
                    <a:pt x="11201" y="93885"/>
                  </a:lnTo>
                  <a:lnTo>
                    <a:pt x="15145" y="153602"/>
                  </a:lnTo>
                  <a:lnTo>
                    <a:pt x="13342" y="166800"/>
                  </a:lnTo>
                  <a:lnTo>
                    <a:pt x="10971" y="172089"/>
                  </a:lnTo>
                  <a:lnTo>
                    <a:pt x="8220" y="172106"/>
                  </a:lnTo>
                  <a:lnTo>
                    <a:pt x="5217" y="168607"/>
                  </a:lnTo>
                  <a:lnTo>
                    <a:pt x="0" y="108387"/>
                  </a:lnTo>
                  <a:lnTo>
                    <a:pt x="4955" y="52701"/>
                  </a:lnTo>
                  <a:lnTo>
                    <a:pt x="19499" y="16257"/>
                  </a:lnTo>
                  <a:lnTo>
                    <a:pt x="27944" y="8556"/>
                  </a:lnTo>
                  <a:lnTo>
                    <a:pt x="49805" y="0"/>
                  </a:lnTo>
                  <a:lnTo>
                    <a:pt x="59846" y="1227"/>
                  </a:lnTo>
                  <a:lnTo>
                    <a:pt x="77242" y="11950"/>
                  </a:lnTo>
                  <a:lnTo>
                    <a:pt x="100189" y="32129"/>
                  </a:lnTo>
                  <a:lnTo>
                    <a:pt x="116217" y="58515"/>
                  </a:lnTo>
                  <a:lnTo>
                    <a:pt x="128375" y="88560"/>
                  </a:lnTo>
                  <a:lnTo>
                    <a:pt x="132113" y="91853"/>
                  </a:lnTo>
                  <a:lnTo>
                    <a:pt x="135775" y="90539"/>
                  </a:lnTo>
                  <a:lnTo>
                    <a:pt x="139386" y="86153"/>
                  </a:lnTo>
                  <a:lnTo>
                    <a:pt x="151896" y="38965"/>
                  </a:lnTo>
                  <a:lnTo>
                    <a:pt x="157153" y="30714"/>
                  </a:lnTo>
                  <a:lnTo>
                    <a:pt x="172351" y="18426"/>
                  </a:lnTo>
                  <a:lnTo>
                    <a:pt x="181318" y="13512"/>
                  </a:lnTo>
                  <a:lnTo>
                    <a:pt x="203759" y="11171"/>
                  </a:lnTo>
                  <a:lnTo>
                    <a:pt x="226991" y="15200"/>
                  </a:lnTo>
                  <a:lnTo>
                    <a:pt x="245115" y="24789"/>
                  </a:lnTo>
                  <a:lnTo>
                    <a:pt x="257849" y="39970"/>
                  </a:lnTo>
                  <a:lnTo>
                    <a:pt x="285433" y="82464"/>
                  </a:lnTo>
                  <a:lnTo>
                    <a:pt x="290196" y="105767"/>
                  </a:lnTo>
                  <a:lnTo>
                    <a:pt x="288292" y="151830"/>
                  </a:lnTo>
                  <a:lnTo>
                    <a:pt x="294007" y="1616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95502" y="589595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84974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21844" y="357968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5589" y="216373"/>
                  </a:lnTo>
                  <a:lnTo>
                    <a:pt x="9553" y="279134"/>
                  </a:lnTo>
                  <a:lnTo>
                    <a:pt x="10336" y="336591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23259" y="562533"/>
              <a:ext cx="140742" cy="160849"/>
            </a:xfrm>
            <a:custGeom>
              <a:avLst/>
              <a:gdLst/>
              <a:ahLst/>
              <a:cxnLst/>
              <a:rect l="0" t="0" r="0" b="0"/>
              <a:pathLst>
                <a:path w="140742" h="160849">
                  <a:moveTo>
                    <a:pt x="14399" y="79705"/>
                  </a:moveTo>
                  <a:lnTo>
                    <a:pt x="68543" y="76585"/>
                  </a:lnTo>
                  <a:lnTo>
                    <a:pt x="106481" y="65133"/>
                  </a:lnTo>
                  <a:lnTo>
                    <a:pt x="117900" y="59461"/>
                  </a:lnTo>
                  <a:lnTo>
                    <a:pt x="133709" y="43802"/>
                  </a:lnTo>
                  <a:lnTo>
                    <a:pt x="139563" y="34712"/>
                  </a:lnTo>
                  <a:lnTo>
                    <a:pt x="139955" y="26313"/>
                  </a:lnTo>
                  <a:lnTo>
                    <a:pt x="136708" y="18374"/>
                  </a:lnTo>
                  <a:lnTo>
                    <a:pt x="131033" y="10742"/>
                  </a:lnTo>
                  <a:lnTo>
                    <a:pt x="112250" y="2261"/>
                  </a:lnTo>
                  <a:lnTo>
                    <a:pt x="100689" y="0"/>
                  </a:lnTo>
                  <a:lnTo>
                    <a:pt x="75367" y="3726"/>
                  </a:lnTo>
                  <a:lnTo>
                    <a:pt x="41042" y="18978"/>
                  </a:lnTo>
                  <a:lnTo>
                    <a:pt x="25070" y="32828"/>
                  </a:lnTo>
                  <a:lnTo>
                    <a:pt x="5285" y="70315"/>
                  </a:lnTo>
                  <a:lnTo>
                    <a:pt x="1304" y="80464"/>
                  </a:lnTo>
                  <a:lnTo>
                    <a:pt x="0" y="101099"/>
                  </a:lnTo>
                  <a:lnTo>
                    <a:pt x="4490" y="120799"/>
                  </a:lnTo>
                  <a:lnTo>
                    <a:pt x="14284" y="137353"/>
                  </a:lnTo>
                  <a:lnTo>
                    <a:pt x="29555" y="149390"/>
                  </a:lnTo>
                  <a:lnTo>
                    <a:pt x="49211" y="157469"/>
                  </a:lnTo>
                  <a:lnTo>
                    <a:pt x="85415" y="160848"/>
                  </a:lnTo>
                  <a:lnTo>
                    <a:pt x="140741" y="153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92951" y="560205"/>
              <a:ext cx="229556" cy="206983"/>
            </a:xfrm>
            <a:custGeom>
              <a:avLst/>
              <a:gdLst/>
              <a:ahLst/>
              <a:cxnLst/>
              <a:rect l="0" t="0" r="0" b="0"/>
              <a:pathLst>
                <a:path w="229556" h="206983">
                  <a:moveTo>
                    <a:pt x="144790" y="8333"/>
                  </a:moveTo>
                  <a:lnTo>
                    <a:pt x="107312" y="0"/>
                  </a:lnTo>
                  <a:lnTo>
                    <a:pt x="83679" y="1120"/>
                  </a:lnTo>
                  <a:lnTo>
                    <a:pt x="29247" y="21653"/>
                  </a:lnTo>
                  <a:lnTo>
                    <a:pt x="3060" y="38276"/>
                  </a:lnTo>
                  <a:lnTo>
                    <a:pt x="0" y="44673"/>
                  </a:lnTo>
                  <a:lnTo>
                    <a:pt x="300" y="51277"/>
                  </a:lnTo>
                  <a:lnTo>
                    <a:pt x="2840" y="58020"/>
                  </a:lnTo>
                  <a:lnTo>
                    <a:pt x="15020" y="68631"/>
                  </a:lnTo>
                  <a:lnTo>
                    <a:pt x="51436" y="84975"/>
                  </a:lnTo>
                  <a:lnTo>
                    <a:pt x="108065" y="91063"/>
                  </a:lnTo>
                  <a:lnTo>
                    <a:pt x="162406" y="95385"/>
                  </a:lnTo>
                  <a:lnTo>
                    <a:pt x="184204" y="102005"/>
                  </a:lnTo>
                  <a:lnTo>
                    <a:pt x="201691" y="112746"/>
                  </a:lnTo>
                  <a:lnTo>
                    <a:pt x="224690" y="137537"/>
                  </a:lnTo>
                  <a:lnTo>
                    <a:pt x="228472" y="147111"/>
                  </a:lnTo>
                  <a:lnTo>
                    <a:pt x="229555" y="167109"/>
                  </a:lnTo>
                  <a:lnTo>
                    <a:pt x="225867" y="176185"/>
                  </a:lnTo>
                  <a:lnTo>
                    <a:pt x="212409" y="192508"/>
                  </a:lnTo>
                  <a:lnTo>
                    <a:pt x="188491" y="201323"/>
                  </a:lnTo>
                  <a:lnTo>
                    <a:pt x="131065" y="206982"/>
                  </a:lnTo>
                  <a:lnTo>
                    <a:pt x="94320" y="202373"/>
                  </a:lnTo>
                  <a:lnTo>
                    <a:pt x="81414" y="196739"/>
                  </a:lnTo>
                  <a:lnTo>
                    <a:pt x="71090" y="187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16462" y="558010"/>
              <a:ext cx="26647" cy="189514"/>
            </a:xfrm>
            <a:custGeom>
              <a:avLst/>
              <a:gdLst/>
              <a:ahLst/>
              <a:cxnLst/>
              <a:rect l="0" t="0" r="0" b="0"/>
              <a:pathLst>
                <a:path w="26647" h="18951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2999"/>
                  </a:lnTo>
                  <a:lnTo>
                    <a:pt x="20153" y="156078"/>
                  </a:lnTo>
                  <a:lnTo>
                    <a:pt x="2664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00994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95751" y="563236"/>
              <a:ext cx="210571" cy="173759"/>
            </a:xfrm>
            <a:custGeom>
              <a:avLst/>
              <a:gdLst/>
              <a:ahLst/>
              <a:cxnLst/>
              <a:rect l="0" t="0" r="0" b="0"/>
              <a:pathLst>
                <a:path w="210571" h="173759">
                  <a:moveTo>
                    <a:pt x="0" y="5302"/>
                  </a:moveTo>
                  <a:lnTo>
                    <a:pt x="8333" y="54233"/>
                  </a:lnTo>
                  <a:lnTo>
                    <a:pt x="15684" y="107774"/>
                  </a:lnTo>
                  <a:lnTo>
                    <a:pt x="19996" y="151193"/>
                  </a:lnTo>
                  <a:lnTo>
                    <a:pt x="24114" y="90508"/>
                  </a:lnTo>
                  <a:lnTo>
                    <a:pt x="40177" y="30951"/>
                  </a:lnTo>
                  <a:lnTo>
                    <a:pt x="51392" y="12412"/>
                  </a:lnTo>
                  <a:lnTo>
                    <a:pt x="59998" y="6533"/>
                  </a:lnTo>
                  <a:lnTo>
                    <a:pt x="82038" y="0"/>
                  </a:lnTo>
                  <a:lnTo>
                    <a:pt x="104312" y="3336"/>
                  </a:lnTo>
                  <a:lnTo>
                    <a:pt x="133462" y="18368"/>
                  </a:lnTo>
                  <a:lnTo>
                    <a:pt x="156918" y="40759"/>
                  </a:lnTo>
                  <a:lnTo>
                    <a:pt x="191720" y="83974"/>
                  </a:lnTo>
                  <a:lnTo>
                    <a:pt x="204465" y="120120"/>
                  </a:lnTo>
                  <a:lnTo>
                    <a:pt x="210570" y="173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95917" y="263212"/>
              <a:ext cx="10529" cy="515897"/>
            </a:xfrm>
            <a:custGeom>
              <a:avLst/>
              <a:gdLst/>
              <a:ahLst/>
              <a:cxnLst/>
              <a:rect l="0" t="0" r="0" b="0"/>
              <a:pathLst>
                <a:path w="10529" h="515897">
                  <a:moveTo>
                    <a:pt x="10528" y="0"/>
                  </a:moveTo>
                  <a:lnTo>
                    <a:pt x="2195" y="57264"/>
                  </a:lnTo>
                  <a:lnTo>
                    <a:pt x="434" y="118156"/>
                  </a:lnTo>
                  <a:lnTo>
                    <a:pt x="5717" y="172270"/>
                  </a:lnTo>
                  <a:lnTo>
                    <a:pt x="9103" y="221578"/>
                  </a:lnTo>
                  <a:lnTo>
                    <a:pt x="10106" y="277003"/>
                  </a:lnTo>
                  <a:lnTo>
                    <a:pt x="10403" y="326700"/>
                  </a:lnTo>
                  <a:lnTo>
                    <a:pt x="10491" y="376650"/>
                  </a:lnTo>
                  <a:lnTo>
                    <a:pt x="10521" y="437525"/>
                  </a:lnTo>
                  <a:lnTo>
                    <a:pt x="7407" y="488371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43673" y="284269"/>
              <a:ext cx="262773" cy="298313"/>
            </a:xfrm>
            <a:custGeom>
              <a:avLst/>
              <a:gdLst/>
              <a:ahLst/>
              <a:cxnLst/>
              <a:rect l="0" t="0" r="0" b="0"/>
              <a:pathLst>
                <a:path w="262773" h="298313">
                  <a:moveTo>
                    <a:pt x="262772" y="242155"/>
                  </a:moveTo>
                  <a:lnTo>
                    <a:pt x="208628" y="253608"/>
                  </a:lnTo>
                  <a:lnTo>
                    <a:pt x="146978" y="270353"/>
                  </a:lnTo>
                  <a:lnTo>
                    <a:pt x="93627" y="284293"/>
                  </a:lnTo>
                  <a:lnTo>
                    <a:pt x="38028" y="298312"/>
                  </a:lnTo>
                  <a:lnTo>
                    <a:pt x="26375" y="298311"/>
                  </a:lnTo>
                  <a:lnTo>
                    <a:pt x="7188" y="292070"/>
                  </a:lnTo>
                  <a:lnTo>
                    <a:pt x="2306" y="284790"/>
                  </a:lnTo>
                  <a:lnTo>
                    <a:pt x="0" y="264224"/>
                  </a:lnTo>
                  <a:lnTo>
                    <a:pt x="8052" y="212893"/>
                  </a:lnTo>
                  <a:lnTo>
                    <a:pt x="17788" y="157693"/>
                  </a:lnTo>
                  <a:lnTo>
                    <a:pt x="27480" y="94942"/>
                  </a:lnTo>
                  <a:lnTo>
                    <a:pt x="36252" y="33227"/>
                  </a:lnTo>
                  <a:lnTo>
                    <a:pt x="416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00463" y="357968"/>
              <a:ext cx="206108" cy="452727"/>
            </a:xfrm>
            <a:custGeom>
              <a:avLst/>
              <a:gdLst/>
              <a:ahLst/>
              <a:cxnLst/>
              <a:rect l="0" t="0" r="0" b="0"/>
              <a:pathLst>
                <a:path w="206108" h="452727">
                  <a:moveTo>
                    <a:pt x="6065" y="0"/>
                  </a:moveTo>
                  <a:lnTo>
                    <a:pt x="0" y="35962"/>
                  </a:lnTo>
                  <a:lnTo>
                    <a:pt x="3748" y="87475"/>
                  </a:lnTo>
                  <a:lnTo>
                    <a:pt x="6549" y="137963"/>
                  </a:lnTo>
                  <a:lnTo>
                    <a:pt x="17382" y="193888"/>
                  </a:lnTo>
                  <a:lnTo>
                    <a:pt x="24237" y="243452"/>
                  </a:lnTo>
                  <a:lnTo>
                    <a:pt x="26268" y="295182"/>
                  </a:lnTo>
                  <a:lnTo>
                    <a:pt x="32543" y="353886"/>
                  </a:lnTo>
                  <a:lnTo>
                    <a:pt x="35472" y="406512"/>
                  </a:lnTo>
                  <a:lnTo>
                    <a:pt x="31613" y="429847"/>
                  </a:lnTo>
                  <a:lnTo>
                    <a:pt x="27776" y="433964"/>
                  </a:lnTo>
                  <a:lnTo>
                    <a:pt x="22879" y="433199"/>
                  </a:lnTo>
                  <a:lnTo>
                    <a:pt x="17274" y="429179"/>
                  </a:lnTo>
                  <a:lnTo>
                    <a:pt x="11047" y="412235"/>
                  </a:lnTo>
                  <a:lnTo>
                    <a:pt x="9449" y="390276"/>
                  </a:lnTo>
                  <a:lnTo>
                    <a:pt x="21011" y="331418"/>
                  </a:lnTo>
                  <a:lnTo>
                    <a:pt x="36490" y="296290"/>
                  </a:lnTo>
                  <a:lnTo>
                    <a:pt x="45066" y="288774"/>
                  </a:lnTo>
                  <a:lnTo>
                    <a:pt x="67073" y="280422"/>
                  </a:lnTo>
                  <a:lnTo>
                    <a:pt x="89331" y="279830"/>
                  </a:lnTo>
                  <a:lnTo>
                    <a:pt x="100181" y="281310"/>
                  </a:lnTo>
                  <a:lnTo>
                    <a:pt x="121593" y="292313"/>
                  </a:lnTo>
                  <a:lnTo>
                    <a:pt x="150260" y="318238"/>
                  </a:lnTo>
                  <a:lnTo>
                    <a:pt x="164908" y="339141"/>
                  </a:lnTo>
                  <a:lnTo>
                    <a:pt x="187755" y="398759"/>
                  </a:lnTo>
                  <a:lnTo>
                    <a:pt x="206107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48252" y="620188"/>
              <a:ext cx="140042" cy="159758"/>
            </a:xfrm>
            <a:custGeom>
              <a:avLst/>
              <a:gdLst/>
              <a:ahLst/>
              <a:cxnLst/>
              <a:rect l="0" t="0" r="0" b="0"/>
              <a:pathLst>
                <a:path w="140042" h="159758">
                  <a:moveTo>
                    <a:pt x="84659" y="43107"/>
                  </a:moveTo>
                  <a:lnTo>
                    <a:pt x="79070" y="20750"/>
                  </a:lnTo>
                  <a:lnTo>
                    <a:pt x="73914" y="12995"/>
                  </a:lnTo>
                  <a:lnTo>
                    <a:pt x="58827" y="1258"/>
                  </a:lnTo>
                  <a:lnTo>
                    <a:pt x="49891" y="0"/>
                  </a:lnTo>
                  <a:lnTo>
                    <a:pt x="30602" y="4841"/>
                  </a:lnTo>
                  <a:lnTo>
                    <a:pt x="13451" y="21030"/>
                  </a:lnTo>
                  <a:lnTo>
                    <a:pt x="5602" y="31899"/>
                  </a:lnTo>
                  <a:lnTo>
                    <a:pt x="0" y="56453"/>
                  </a:lnTo>
                  <a:lnTo>
                    <a:pt x="5936" y="104755"/>
                  </a:lnTo>
                  <a:lnTo>
                    <a:pt x="20650" y="131823"/>
                  </a:lnTo>
                  <a:lnTo>
                    <a:pt x="45417" y="154661"/>
                  </a:lnTo>
                  <a:lnTo>
                    <a:pt x="71118" y="159757"/>
                  </a:lnTo>
                  <a:lnTo>
                    <a:pt x="98528" y="156952"/>
                  </a:lnTo>
                  <a:lnTo>
                    <a:pt x="118510" y="147907"/>
                  </a:lnTo>
                  <a:lnTo>
                    <a:pt x="132069" y="129849"/>
                  </a:lnTo>
                  <a:lnTo>
                    <a:pt x="137323" y="118482"/>
                  </a:lnTo>
                  <a:lnTo>
                    <a:pt x="140041" y="93375"/>
                  </a:lnTo>
                  <a:lnTo>
                    <a:pt x="132254" y="44717"/>
                  </a:lnTo>
                  <a:lnTo>
                    <a:pt x="105717" y="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43440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06611" y="610652"/>
              <a:ext cx="168457" cy="189481"/>
            </a:xfrm>
            <a:custGeom>
              <a:avLst/>
              <a:gdLst/>
              <a:ahLst/>
              <a:cxnLst/>
              <a:rect l="0" t="0" r="0" b="0"/>
              <a:pathLst>
                <a:path w="168457" h="189481">
                  <a:moveTo>
                    <a:pt x="0" y="0"/>
                  </a:moveTo>
                  <a:lnTo>
                    <a:pt x="15642" y="17981"/>
                  </a:lnTo>
                  <a:lnTo>
                    <a:pt x="23719" y="34898"/>
                  </a:lnTo>
                  <a:lnTo>
                    <a:pt x="30032" y="89995"/>
                  </a:lnTo>
                  <a:lnTo>
                    <a:pt x="34399" y="144032"/>
                  </a:lnTo>
                  <a:lnTo>
                    <a:pt x="41024" y="165790"/>
                  </a:lnTo>
                  <a:lnTo>
                    <a:pt x="51768" y="183259"/>
                  </a:lnTo>
                  <a:lnTo>
                    <a:pt x="59078" y="187684"/>
                  </a:lnTo>
                  <a:lnTo>
                    <a:pt x="76560" y="189480"/>
                  </a:lnTo>
                  <a:lnTo>
                    <a:pt x="106133" y="178325"/>
                  </a:lnTo>
                  <a:lnTo>
                    <a:pt x="131533" y="160202"/>
                  </a:lnTo>
                  <a:lnTo>
                    <a:pt x="148287" y="134425"/>
                  </a:lnTo>
                  <a:lnTo>
                    <a:pt x="163259" y="93104"/>
                  </a:lnTo>
                  <a:lnTo>
                    <a:pt x="16845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17181" y="600124"/>
              <a:ext cx="126343" cy="182314"/>
            </a:xfrm>
            <a:custGeom>
              <a:avLst/>
              <a:gdLst/>
              <a:ahLst/>
              <a:cxnLst/>
              <a:rect l="0" t="0" r="0" b="0"/>
              <a:pathLst>
                <a:path w="126343" h="182314">
                  <a:moveTo>
                    <a:pt x="0" y="63171"/>
                  </a:moveTo>
                  <a:lnTo>
                    <a:pt x="34747" y="124281"/>
                  </a:lnTo>
                  <a:lnTo>
                    <a:pt x="55645" y="178713"/>
                  </a:lnTo>
                  <a:lnTo>
                    <a:pt x="55814" y="182313"/>
                  </a:lnTo>
                  <a:lnTo>
                    <a:pt x="53587" y="181203"/>
                  </a:lnTo>
                  <a:lnTo>
                    <a:pt x="46044" y="170612"/>
                  </a:lnTo>
                  <a:lnTo>
                    <a:pt x="28131" y="119650"/>
                  </a:lnTo>
                  <a:lnTo>
                    <a:pt x="27321" y="96462"/>
                  </a:lnTo>
                  <a:lnTo>
                    <a:pt x="36333" y="47390"/>
                  </a:lnTo>
                  <a:lnTo>
                    <a:pt x="48903" y="26521"/>
                  </a:lnTo>
                  <a:lnTo>
                    <a:pt x="57169" y="17681"/>
                  </a:lnTo>
                  <a:lnTo>
                    <a:pt x="78831" y="785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18780" y="568538"/>
              <a:ext cx="204192" cy="239022"/>
            </a:xfrm>
            <a:custGeom>
              <a:avLst/>
              <a:gdLst/>
              <a:ahLst/>
              <a:cxnLst/>
              <a:rect l="0" t="0" r="0" b="0"/>
              <a:pathLst>
                <a:path w="204192" h="239022">
                  <a:moveTo>
                    <a:pt x="103727" y="0"/>
                  </a:moveTo>
                  <a:lnTo>
                    <a:pt x="50700" y="14655"/>
                  </a:lnTo>
                  <a:lnTo>
                    <a:pt x="32977" y="27570"/>
                  </a:lnTo>
                  <a:lnTo>
                    <a:pt x="2534" y="64458"/>
                  </a:lnTo>
                  <a:lnTo>
                    <a:pt x="0" y="73388"/>
                  </a:lnTo>
                  <a:lnTo>
                    <a:pt x="651" y="81681"/>
                  </a:lnTo>
                  <a:lnTo>
                    <a:pt x="3424" y="89549"/>
                  </a:lnTo>
                  <a:lnTo>
                    <a:pt x="15864" y="101411"/>
                  </a:lnTo>
                  <a:lnTo>
                    <a:pt x="34262" y="109413"/>
                  </a:lnTo>
                  <a:lnTo>
                    <a:pt x="97728" y="114971"/>
                  </a:lnTo>
                  <a:lnTo>
                    <a:pt x="133536" y="121153"/>
                  </a:lnTo>
                  <a:lnTo>
                    <a:pt x="175906" y="142128"/>
                  </a:lnTo>
                  <a:lnTo>
                    <a:pt x="192739" y="155195"/>
                  </a:lnTo>
                  <a:lnTo>
                    <a:pt x="201780" y="175041"/>
                  </a:lnTo>
                  <a:lnTo>
                    <a:pt x="204191" y="186884"/>
                  </a:lnTo>
                  <a:lnTo>
                    <a:pt x="202289" y="197119"/>
                  </a:lnTo>
                  <a:lnTo>
                    <a:pt x="190816" y="214731"/>
                  </a:lnTo>
                  <a:lnTo>
                    <a:pt x="170899" y="227237"/>
                  </a:lnTo>
                  <a:lnTo>
                    <a:pt x="145280" y="235525"/>
                  </a:lnTo>
                  <a:lnTo>
                    <a:pt x="99142" y="239021"/>
                  </a:lnTo>
                  <a:lnTo>
                    <a:pt x="44157" y="230315"/>
                  </a:lnTo>
                  <a:lnTo>
                    <a:pt x="8971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901615" y="442196"/>
            <a:ext cx="426428" cy="210571"/>
            <a:chOff x="7901615" y="442196"/>
            <a:chExt cx="426428" cy="210571"/>
          </a:xfrm>
        </p:grpSpPr>
        <p:sp>
          <p:nvSpPr>
            <p:cNvPr id="25" name="Freeform 24"/>
            <p:cNvSpPr/>
            <p:nvPr/>
          </p:nvSpPr>
          <p:spPr>
            <a:xfrm>
              <a:off x="7901615" y="442196"/>
              <a:ext cx="205329" cy="210571"/>
            </a:xfrm>
            <a:custGeom>
              <a:avLst/>
              <a:gdLst/>
              <a:ahLst/>
              <a:cxnLst/>
              <a:rect l="0" t="0" r="0" b="0"/>
              <a:pathLst>
                <a:path w="205329" h="210571">
                  <a:moveTo>
                    <a:pt x="194800" y="0"/>
                  </a:moveTo>
                  <a:lnTo>
                    <a:pt x="176819" y="15641"/>
                  </a:lnTo>
                  <a:lnTo>
                    <a:pt x="118469" y="53456"/>
                  </a:lnTo>
                  <a:lnTo>
                    <a:pt x="85615" y="70821"/>
                  </a:lnTo>
                  <a:lnTo>
                    <a:pt x="27217" y="98104"/>
                  </a:lnTo>
                  <a:lnTo>
                    <a:pt x="5675" y="107163"/>
                  </a:lnTo>
                  <a:lnTo>
                    <a:pt x="866" y="112386"/>
                  </a:lnTo>
                  <a:lnTo>
                    <a:pt x="0" y="118208"/>
                  </a:lnTo>
                  <a:lnTo>
                    <a:pt x="1762" y="124429"/>
                  </a:lnTo>
                  <a:lnTo>
                    <a:pt x="6446" y="129746"/>
                  </a:lnTo>
                  <a:lnTo>
                    <a:pt x="29807" y="142819"/>
                  </a:lnTo>
                  <a:lnTo>
                    <a:pt x="85031" y="166886"/>
                  </a:lnTo>
                  <a:lnTo>
                    <a:pt x="137978" y="185000"/>
                  </a:lnTo>
                  <a:lnTo>
                    <a:pt x="180325" y="199844"/>
                  </a:lnTo>
                  <a:lnTo>
                    <a:pt x="20532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970073" y="536953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0" y="10528"/>
                  </a:moveTo>
                  <a:lnTo>
                    <a:pt x="48931" y="10528"/>
                  </a:lnTo>
                  <a:lnTo>
                    <a:pt x="96776" y="7409"/>
                  </a:lnTo>
                  <a:lnTo>
                    <a:pt x="151116" y="2195"/>
                  </a:lnTo>
                  <a:lnTo>
                    <a:pt x="205431" y="650"/>
                  </a:lnTo>
                  <a:lnTo>
                    <a:pt x="257400" y="193"/>
                  </a:lnTo>
                  <a:lnTo>
                    <a:pt x="311013" y="57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473837" y="379025"/>
            <a:ext cx="980755" cy="350666"/>
            <a:chOff x="8473837" y="379025"/>
            <a:chExt cx="980755" cy="350666"/>
          </a:xfrm>
        </p:grpSpPr>
        <p:sp>
          <p:nvSpPr>
            <p:cNvPr id="28" name="Freeform 27"/>
            <p:cNvSpPr/>
            <p:nvPr/>
          </p:nvSpPr>
          <p:spPr>
            <a:xfrm>
              <a:off x="8615604" y="400082"/>
              <a:ext cx="13039" cy="305328"/>
            </a:xfrm>
            <a:custGeom>
              <a:avLst/>
              <a:gdLst/>
              <a:ahLst/>
              <a:cxnLst/>
              <a:rect l="0" t="0" r="0" b="0"/>
              <a:pathLst>
                <a:path w="13039" h="305328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0" y="140292"/>
                  </a:lnTo>
                  <a:lnTo>
                    <a:pt x="13038" y="196515"/>
                  </a:lnTo>
                  <a:lnTo>
                    <a:pt x="8728" y="252681"/>
                  </a:lnTo>
                  <a:lnTo>
                    <a:pt x="723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473837" y="391143"/>
              <a:ext cx="359573" cy="335324"/>
            </a:xfrm>
            <a:custGeom>
              <a:avLst/>
              <a:gdLst/>
              <a:ahLst/>
              <a:cxnLst/>
              <a:rect l="0" t="0" r="0" b="0"/>
              <a:pathLst>
                <a:path w="359573" h="335324">
                  <a:moveTo>
                    <a:pt x="12132" y="72110"/>
                  </a:moveTo>
                  <a:lnTo>
                    <a:pt x="954" y="60932"/>
                  </a:lnTo>
                  <a:lnTo>
                    <a:pt x="0" y="55299"/>
                  </a:lnTo>
                  <a:lnTo>
                    <a:pt x="1704" y="49205"/>
                  </a:lnTo>
                  <a:lnTo>
                    <a:pt x="5181" y="42802"/>
                  </a:lnTo>
                  <a:lnTo>
                    <a:pt x="18401" y="32568"/>
                  </a:lnTo>
                  <a:lnTo>
                    <a:pt x="78972" y="9165"/>
                  </a:lnTo>
                  <a:lnTo>
                    <a:pt x="132180" y="535"/>
                  </a:lnTo>
                  <a:lnTo>
                    <a:pt x="187750" y="0"/>
                  </a:lnTo>
                  <a:lnTo>
                    <a:pt x="228593" y="8111"/>
                  </a:lnTo>
                  <a:lnTo>
                    <a:pt x="262272" y="24811"/>
                  </a:lnTo>
                  <a:lnTo>
                    <a:pt x="287588" y="45748"/>
                  </a:lnTo>
                  <a:lnTo>
                    <a:pt x="302623" y="63903"/>
                  </a:lnTo>
                  <a:lnTo>
                    <a:pt x="310865" y="86790"/>
                  </a:lnTo>
                  <a:lnTo>
                    <a:pt x="313063" y="99444"/>
                  </a:lnTo>
                  <a:lnTo>
                    <a:pt x="309265" y="119744"/>
                  </a:lnTo>
                  <a:lnTo>
                    <a:pt x="304977" y="128432"/>
                  </a:lnTo>
                  <a:lnTo>
                    <a:pt x="287734" y="144326"/>
                  </a:lnTo>
                  <a:lnTo>
                    <a:pt x="264473" y="156849"/>
                  </a:lnTo>
                  <a:lnTo>
                    <a:pt x="238537" y="162414"/>
                  </a:lnTo>
                  <a:lnTo>
                    <a:pt x="232089" y="168578"/>
                  </a:lnTo>
                  <a:lnTo>
                    <a:pt x="230130" y="177366"/>
                  </a:lnTo>
                  <a:lnTo>
                    <a:pt x="231163" y="187904"/>
                  </a:lnTo>
                  <a:lnTo>
                    <a:pt x="241670" y="208972"/>
                  </a:lnTo>
                  <a:lnTo>
                    <a:pt x="292770" y="268026"/>
                  </a:lnTo>
                  <a:lnTo>
                    <a:pt x="352678" y="326864"/>
                  </a:lnTo>
                  <a:lnTo>
                    <a:pt x="359572" y="3353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830471" y="560969"/>
              <a:ext cx="255623" cy="139655"/>
            </a:xfrm>
            <a:custGeom>
              <a:avLst/>
              <a:gdLst/>
              <a:ahLst/>
              <a:cxnLst/>
              <a:rect l="0" t="0" r="0" b="0"/>
              <a:pathLst>
                <a:path w="255623" h="139655">
                  <a:moveTo>
                    <a:pt x="108223" y="102326"/>
                  </a:moveTo>
                  <a:lnTo>
                    <a:pt x="116557" y="64848"/>
                  </a:lnTo>
                  <a:lnTo>
                    <a:pt x="117289" y="52774"/>
                  </a:lnTo>
                  <a:lnTo>
                    <a:pt x="111863" y="33120"/>
                  </a:lnTo>
                  <a:lnTo>
                    <a:pt x="107140" y="24603"/>
                  </a:lnTo>
                  <a:lnTo>
                    <a:pt x="92534" y="12020"/>
                  </a:lnTo>
                  <a:lnTo>
                    <a:pt x="73174" y="3698"/>
                  </a:lnTo>
                  <a:lnTo>
                    <a:pt x="48972" y="0"/>
                  </a:lnTo>
                  <a:lnTo>
                    <a:pt x="28857" y="4595"/>
                  </a:lnTo>
                  <a:lnTo>
                    <a:pt x="20217" y="9096"/>
                  </a:lnTo>
                  <a:lnTo>
                    <a:pt x="7498" y="26575"/>
                  </a:lnTo>
                  <a:lnTo>
                    <a:pt x="2468" y="37787"/>
                  </a:lnTo>
                  <a:lnTo>
                    <a:pt x="0" y="59604"/>
                  </a:lnTo>
                  <a:lnTo>
                    <a:pt x="7947" y="102206"/>
                  </a:lnTo>
                  <a:lnTo>
                    <a:pt x="23010" y="128287"/>
                  </a:lnTo>
                  <a:lnTo>
                    <a:pt x="31527" y="133671"/>
                  </a:lnTo>
                  <a:lnTo>
                    <a:pt x="53469" y="139654"/>
                  </a:lnTo>
                  <a:lnTo>
                    <a:pt x="92130" y="137432"/>
                  </a:lnTo>
                  <a:lnTo>
                    <a:pt x="113159" y="129237"/>
                  </a:lnTo>
                  <a:lnTo>
                    <a:pt x="122043" y="123776"/>
                  </a:lnTo>
                  <a:lnTo>
                    <a:pt x="135032" y="108350"/>
                  </a:lnTo>
                  <a:lnTo>
                    <a:pt x="140134" y="99323"/>
                  </a:lnTo>
                  <a:lnTo>
                    <a:pt x="142683" y="79934"/>
                  </a:lnTo>
                  <a:lnTo>
                    <a:pt x="141086" y="67808"/>
                  </a:lnTo>
                  <a:lnTo>
                    <a:pt x="140376" y="78016"/>
                  </a:lnTo>
                  <a:lnTo>
                    <a:pt x="151155" y="104481"/>
                  </a:lnTo>
                  <a:lnTo>
                    <a:pt x="174756" y="128961"/>
                  </a:lnTo>
                  <a:lnTo>
                    <a:pt x="184164" y="132951"/>
                  </a:lnTo>
                  <a:lnTo>
                    <a:pt x="203975" y="134264"/>
                  </a:lnTo>
                  <a:lnTo>
                    <a:pt x="221360" y="127829"/>
                  </a:lnTo>
                  <a:lnTo>
                    <a:pt x="241181" y="117291"/>
                  </a:lnTo>
                  <a:lnTo>
                    <a:pt x="255622" y="112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117679" y="379025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3119" y="57264"/>
                  </a:lnTo>
                  <a:lnTo>
                    <a:pt x="8333" y="106655"/>
                  </a:lnTo>
                  <a:lnTo>
                    <a:pt x="9878" y="158334"/>
                  </a:lnTo>
                  <a:lnTo>
                    <a:pt x="10335" y="207571"/>
                  </a:lnTo>
                  <a:lnTo>
                    <a:pt x="4901" y="260541"/>
                  </a:lnTo>
                  <a:lnTo>
                    <a:pt x="2137" y="309695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022922" y="52642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2" y="3120"/>
                  </a:lnTo>
                  <a:lnTo>
                    <a:pt x="85105" y="9553"/>
                  </a:lnTo>
                  <a:lnTo>
                    <a:pt x="29203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212435" y="529231"/>
              <a:ext cx="242157" cy="200460"/>
            </a:xfrm>
            <a:custGeom>
              <a:avLst/>
              <a:gdLst/>
              <a:ahLst/>
              <a:cxnLst/>
              <a:rect l="0" t="0" r="0" b="0"/>
              <a:pathLst>
                <a:path w="242157" h="200460">
                  <a:moveTo>
                    <a:pt x="0" y="91950"/>
                  </a:moveTo>
                  <a:lnTo>
                    <a:pt x="42692" y="95069"/>
                  </a:lnTo>
                  <a:lnTo>
                    <a:pt x="89932" y="101015"/>
                  </a:lnTo>
                  <a:lnTo>
                    <a:pt x="146764" y="90833"/>
                  </a:lnTo>
                  <a:lnTo>
                    <a:pt x="167004" y="83265"/>
                  </a:lnTo>
                  <a:lnTo>
                    <a:pt x="183799" y="72102"/>
                  </a:lnTo>
                  <a:lnTo>
                    <a:pt x="188043" y="64680"/>
                  </a:lnTo>
                  <a:lnTo>
                    <a:pt x="189640" y="47075"/>
                  </a:lnTo>
                  <a:lnTo>
                    <a:pt x="183331" y="30671"/>
                  </a:lnTo>
                  <a:lnTo>
                    <a:pt x="178373" y="23021"/>
                  </a:lnTo>
                  <a:lnTo>
                    <a:pt x="160385" y="11402"/>
                  </a:lnTo>
                  <a:lnTo>
                    <a:pt x="136793" y="3508"/>
                  </a:lnTo>
                  <a:lnTo>
                    <a:pt x="110709" y="0"/>
                  </a:lnTo>
                  <a:lnTo>
                    <a:pt x="89759" y="4680"/>
                  </a:lnTo>
                  <a:lnTo>
                    <a:pt x="57244" y="26748"/>
                  </a:lnTo>
                  <a:lnTo>
                    <a:pt x="29462" y="69279"/>
                  </a:lnTo>
                  <a:lnTo>
                    <a:pt x="19723" y="91232"/>
                  </a:lnTo>
                  <a:lnTo>
                    <a:pt x="20854" y="115808"/>
                  </a:lnTo>
                  <a:lnTo>
                    <a:pt x="29155" y="139988"/>
                  </a:lnTo>
                  <a:lnTo>
                    <a:pt x="40644" y="158534"/>
                  </a:lnTo>
                  <a:lnTo>
                    <a:pt x="65855" y="182128"/>
                  </a:lnTo>
                  <a:lnTo>
                    <a:pt x="95552" y="198348"/>
                  </a:lnTo>
                  <a:lnTo>
                    <a:pt x="119286" y="200459"/>
                  </a:lnTo>
                  <a:lnTo>
                    <a:pt x="172652" y="197872"/>
                  </a:lnTo>
                  <a:lnTo>
                    <a:pt x="229768" y="180652"/>
                  </a:lnTo>
                  <a:lnTo>
                    <a:pt x="242156" y="176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94087" y="1211778"/>
            <a:ext cx="9513272" cy="493839"/>
            <a:chOff x="594087" y="1211778"/>
            <a:chExt cx="9513272" cy="493839"/>
          </a:xfrm>
        </p:grpSpPr>
        <p:sp>
          <p:nvSpPr>
            <p:cNvPr id="35" name="Freeform 34"/>
            <p:cNvSpPr/>
            <p:nvPr/>
          </p:nvSpPr>
          <p:spPr>
            <a:xfrm>
              <a:off x="699343" y="1231834"/>
              <a:ext cx="37652" cy="305327"/>
            </a:xfrm>
            <a:custGeom>
              <a:avLst/>
              <a:gdLst/>
              <a:ahLst/>
              <a:cxnLst/>
              <a:rect l="0" t="0" r="0" b="0"/>
              <a:pathLst>
                <a:path w="37652" h="305327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23964" y="204497"/>
                  </a:lnTo>
                  <a:lnTo>
                    <a:pt x="34601" y="262706"/>
                  </a:lnTo>
                  <a:lnTo>
                    <a:pt x="3765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4087" y="1211778"/>
              <a:ext cx="329199" cy="403215"/>
            </a:xfrm>
            <a:custGeom>
              <a:avLst/>
              <a:gdLst/>
              <a:ahLst/>
              <a:cxnLst/>
              <a:rect l="0" t="0" r="0" b="0"/>
              <a:pathLst>
                <a:path w="329199" h="403215">
                  <a:moveTo>
                    <a:pt x="27094" y="83227"/>
                  </a:moveTo>
                  <a:lnTo>
                    <a:pt x="4737" y="83227"/>
                  </a:lnTo>
                  <a:lnTo>
                    <a:pt x="491" y="80887"/>
                  </a:lnTo>
                  <a:lnTo>
                    <a:pt x="0" y="76988"/>
                  </a:lnTo>
                  <a:lnTo>
                    <a:pt x="5693" y="66416"/>
                  </a:lnTo>
                  <a:lnTo>
                    <a:pt x="34992" y="33729"/>
                  </a:lnTo>
                  <a:lnTo>
                    <a:pt x="70768" y="14351"/>
                  </a:lnTo>
                  <a:lnTo>
                    <a:pt x="102425" y="4068"/>
                  </a:lnTo>
                  <a:lnTo>
                    <a:pt x="154451" y="0"/>
                  </a:lnTo>
                  <a:lnTo>
                    <a:pt x="180793" y="1783"/>
                  </a:lnTo>
                  <a:lnTo>
                    <a:pt x="204199" y="10375"/>
                  </a:lnTo>
                  <a:lnTo>
                    <a:pt x="231518" y="33955"/>
                  </a:lnTo>
                  <a:lnTo>
                    <a:pt x="235906" y="43360"/>
                  </a:lnTo>
                  <a:lnTo>
                    <a:pt x="237663" y="63168"/>
                  </a:lnTo>
                  <a:lnTo>
                    <a:pt x="228305" y="83671"/>
                  </a:lnTo>
                  <a:lnTo>
                    <a:pt x="176791" y="143317"/>
                  </a:lnTo>
                  <a:lnTo>
                    <a:pt x="160306" y="157897"/>
                  </a:lnTo>
                  <a:lnTo>
                    <a:pt x="141282" y="168276"/>
                  </a:lnTo>
                  <a:lnTo>
                    <a:pt x="138314" y="169172"/>
                  </a:lnTo>
                  <a:lnTo>
                    <a:pt x="144375" y="163929"/>
                  </a:lnTo>
                  <a:lnTo>
                    <a:pt x="173108" y="159001"/>
                  </a:lnTo>
                  <a:lnTo>
                    <a:pt x="230073" y="168652"/>
                  </a:lnTo>
                  <a:lnTo>
                    <a:pt x="254177" y="176176"/>
                  </a:lnTo>
                  <a:lnTo>
                    <a:pt x="301854" y="206745"/>
                  </a:lnTo>
                  <a:lnTo>
                    <a:pt x="316106" y="223522"/>
                  </a:lnTo>
                  <a:lnTo>
                    <a:pt x="321544" y="232909"/>
                  </a:lnTo>
                  <a:lnTo>
                    <a:pt x="329198" y="274066"/>
                  </a:lnTo>
                  <a:lnTo>
                    <a:pt x="323378" y="323564"/>
                  </a:lnTo>
                  <a:lnTo>
                    <a:pt x="317483" y="345631"/>
                  </a:lnTo>
                  <a:lnTo>
                    <a:pt x="304725" y="364017"/>
                  </a:lnTo>
                  <a:lnTo>
                    <a:pt x="286186" y="378818"/>
                  </a:lnTo>
                  <a:lnTo>
                    <a:pt x="233037" y="397852"/>
                  </a:lnTo>
                  <a:lnTo>
                    <a:pt x="200513" y="403214"/>
                  </a:lnTo>
                  <a:lnTo>
                    <a:pt x="138212" y="397125"/>
                  </a:lnTo>
                  <a:lnTo>
                    <a:pt x="85828" y="379068"/>
                  </a:lnTo>
                  <a:lnTo>
                    <a:pt x="37622" y="356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82030" y="1375378"/>
              <a:ext cx="145203" cy="189884"/>
            </a:xfrm>
            <a:custGeom>
              <a:avLst/>
              <a:gdLst/>
              <a:ahLst/>
              <a:cxnLst/>
              <a:rect l="0" t="0" r="0" b="0"/>
              <a:pathLst>
                <a:path w="145203" h="189884">
                  <a:moveTo>
                    <a:pt x="7648" y="77554"/>
                  </a:moveTo>
                  <a:lnTo>
                    <a:pt x="45126" y="85888"/>
                  </a:lnTo>
                  <a:lnTo>
                    <a:pt x="79974" y="84313"/>
                  </a:lnTo>
                  <a:lnTo>
                    <a:pt x="123190" y="73300"/>
                  </a:lnTo>
                  <a:lnTo>
                    <a:pt x="131470" y="67699"/>
                  </a:lnTo>
                  <a:lnTo>
                    <a:pt x="143788" y="52117"/>
                  </a:lnTo>
                  <a:lnTo>
                    <a:pt x="145202" y="43049"/>
                  </a:lnTo>
                  <a:lnTo>
                    <a:pt x="140533" y="23614"/>
                  </a:lnTo>
                  <a:lnTo>
                    <a:pt x="133673" y="17028"/>
                  </a:lnTo>
                  <a:lnTo>
                    <a:pt x="81537" y="0"/>
                  </a:lnTo>
                  <a:lnTo>
                    <a:pt x="60375" y="2532"/>
                  </a:lnTo>
                  <a:lnTo>
                    <a:pt x="31850" y="17111"/>
                  </a:lnTo>
                  <a:lnTo>
                    <a:pt x="17235" y="30803"/>
                  </a:lnTo>
                  <a:lnTo>
                    <a:pt x="6840" y="48587"/>
                  </a:lnTo>
                  <a:lnTo>
                    <a:pt x="0" y="83919"/>
                  </a:lnTo>
                  <a:lnTo>
                    <a:pt x="6094" y="136610"/>
                  </a:lnTo>
                  <a:lnTo>
                    <a:pt x="12027" y="159953"/>
                  </a:lnTo>
                  <a:lnTo>
                    <a:pt x="17586" y="168752"/>
                  </a:lnTo>
                  <a:lnTo>
                    <a:pt x="33122" y="181647"/>
                  </a:lnTo>
                  <a:lnTo>
                    <a:pt x="54845" y="188159"/>
                  </a:lnTo>
                  <a:lnTo>
                    <a:pt x="78927" y="189883"/>
                  </a:lnTo>
                  <a:lnTo>
                    <a:pt x="133990" y="182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08184" y="1372932"/>
              <a:ext cx="149993" cy="161144"/>
            </a:xfrm>
            <a:custGeom>
              <a:avLst/>
              <a:gdLst/>
              <a:ahLst/>
              <a:cxnLst/>
              <a:rect l="0" t="0" r="0" b="0"/>
              <a:pathLst>
                <a:path w="149993" h="161144">
                  <a:moveTo>
                    <a:pt x="139463" y="48415"/>
                  </a:moveTo>
                  <a:lnTo>
                    <a:pt x="133874" y="31647"/>
                  </a:lnTo>
                  <a:lnTo>
                    <a:pt x="121771" y="17176"/>
                  </a:lnTo>
                  <a:lnTo>
                    <a:pt x="113631" y="10041"/>
                  </a:lnTo>
                  <a:lnTo>
                    <a:pt x="92107" y="2114"/>
                  </a:lnTo>
                  <a:lnTo>
                    <a:pt x="79817" y="0"/>
                  </a:lnTo>
                  <a:lnTo>
                    <a:pt x="59921" y="3890"/>
                  </a:lnTo>
                  <a:lnTo>
                    <a:pt x="22496" y="25452"/>
                  </a:lnTo>
                  <a:lnTo>
                    <a:pt x="8319" y="41718"/>
                  </a:lnTo>
                  <a:lnTo>
                    <a:pt x="2901" y="50970"/>
                  </a:lnTo>
                  <a:lnTo>
                    <a:pt x="0" y="70607"/>
                  </a:lnTo>
                  <a:lnTo>
                    <a:pt x="7670" y="111810"/>
                  </a:lnTo>
                  <a:lnTo>
                    <a:pt x="22684" y="137648"/>
                  </a:lnTo>
                  <a:lnTo>
                    <a:pt x="38429" y="149685"/>
                  </a:lnTo>
                  <a:lnTo>
                    <a:pt x="58294" y="157765"/>
                  </a:lnTo>
                  <a:lnTo>
                    <a:pt x="95786" y="161143"/>
                  </a:lnTo>
                  <a:lnTo>
                    <a:pt x="149992" y="15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26086" y="1428613"/>
              <a:ext cx="195303" cy="140134"/>
            </a:xfrm>
            <a:custGeom>
              <a:avLst/>
              <a:gdLst/>
              <a:ahLst/>
              <a:cxnLst/>
              <a:rect l="0" t="0" r="0" b="0"/>
              <a:pathLst>
                <a:path w="195303" h="140134">
                  <a:moveTo>
                    <a:pt x="121603" y="34848"/>
                  </a:moveTo>
                  <a:lnTo>
                    <a:pt x="116014" y="18080"/>
                  </a:lnTo>
                  <a:lnTo>
                    <a:pt x="103911" y="6728"/>
                  </a:lnTo>
                  <a:lnTo>
                    <a:pt x="95770" y="2064"/>
                  </a:lnTo>
                  <a:lnTo>
                    <a:pt x="77366" y="0"/>
                  </a:lnTo>
                  <a:lnTo>
                    <a:pt x="57488" y="4152"/>
                  </a:lnTo>
                  <a:lnTo>
                    <a:pt x="36955" y="13796"/>
                  </a:lnTo>
                  <a:lnTo>
                    <a:pt x="11254" y="37969"/>
                  </a:lnTo>
                  <a:lnTo>
                    <a:pt x="2369" y="60411"/>
                  </a:lnTo>
                  <a:lnTo>
                    <a:pt x="0" y="72947"/>
                  </a:lnTo>
                  <a:lnTo>
                    <a:pt x="3606" y="96235"/>
                  </a:lnTo>
                  <a:lnTo>
                    <a:pt x="7843" y="107358"/>
                  </a:lnTo>
                  <a:lnTo>
                    <a:pt x="15347" y="114773"/>
                  </a:lnTo>
                  <a:lnTo>
                    <a:pt x="36163" y="123013"/>
                  </a:lnTo>
                  <a:lnTo>
                    <a:pt x="57893" y="120436"/>
                  </a:lnTo>
                  <a:lnTo>
                    <a:pt x="78080" y="111491"/>
                  </a:lnTo>
                  <a:lnTo>
                    <a:pt x="94850" y="99717"/>
                  </a:lnTo>
                  <a:lnTo>
                    <a:pt x="106983" y="83566"/>
                  </a:lnTo>
                  <a:lnTo>
                    <a:pt x="111856" y="74345"/>
                  </a:lnTo>
                  <a:lnTo>
                    <a:pt x="116275" y="72878"/>
                  </a:lnTo>
                  <a:lnTo>
                    <a:pt x="120391" y="76579"/>
                  </a:lnTo>
                  <a:lnTo>
                    <a:pt x="140990" y="104962"/>
                  </a:lnTo>
                  <a:lnTo>
                    <a:pt x="195302" y="140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57317" y="1421347"/>
              <a:ext cx="149225" cy="174224"/>
            </a:xfrm>
            <a:custGeom>
              <a:avLst/>
              <a:gdLst/>
              <a:ahLst/>
              <a:cxnLst/>
              <a:rect l="0" t="0" r="0" b="0"/>
              <a:pathLst>
                <a:path w="149225" h="174224">
                  <a:moveTo>
                    <a:pt x="16714" y="31585"/>
                  </a:moveTo>
                  <a:lnTo>
                    <a:pt x="5535" y="48353"/>
                  </a:lnTo>
                  <a:lnTo>
                    <a:pt x="3167" y="65944"/>
                  </a:lnTo>
                  <a:lnTo>
                    <a:pt x="3674" y="85460"/>
                  </a:lnTo>
                  <a:lnTo>
                    <a:pt x="0" y="105832"/>
                  </a:lnTo>
                  <a:lnTo>
                    <a:pt x="3826" y="126585"/>
                  </a:lnTo>
                  <a:lnTo>
                    <a:pt x="19134" y="154880"/>
                  </a:lnTo>
                  <a:lnTo>
                    <a:pt x="25346" y="162914"/>
                  </a:lnTo>
                  <a:lnTo>
                    <a:pt x="44727" y="171842"/>
                  </a:lnTo>
                  <a:lnTo>
                    <a:pt x="56446" y="174223"/>
                  </a:lnTo>
                  <a:lnTo>
                    <a:pt x="78826" y="170629"/>
                  </a:lnTo>
                  <a:lnTo>
                    <a:pt x="108037" y="155452"/>
                  </a:lnTo>
                  <a:lnTo>
                    <a:pt x="123982" y="140449"/>
                  </a:lnTo>
                  <a:lnTo>
                    <a:pt x="138868" y="118184"/>
                  </a:lnTo>
                  <a:lnTo>
                    <a:pt x="149224" y="79341"/>
                  </a:lnTo>
                  <a:lnTo>
                    <a:pt x="146703" y="43785"/>
                  </a:lnTo>
                  <a:lnTo>
                    <a:pt x="1325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83396" y="1397517"/>
              <a:ext cx="191306" cy="196232"/>
            </a:xfrm>
            <a:custGeom>
              <a:avLst/>
              <a:gdLst/>
              <a:ahLst/>
              <a:cxnLst/>
              <a:rect l="0" t="0" r="0" b="0"/>
              <a:pathLst>
                <a:path w="191306" h="196232">
                  <a:moveTo>
                    <a:pt x="106490" y="13301"/>
                  </a:moveTo>
                  <a:lnTo>
                    <a:pt x="95311" y="2123"/>
                  </a:lnTo>
                  <a:lnTo>
                    <a:pt x="87339" y="0"/>
                  </a:lnTo>
                  <a:lnTo>
                    <a:pt x="66003" y="760"/>
                  </a:lnTo>
                  <a:lnTo>
                    <a:pt x="47161" y="8117"/>
                  </a:lnTo>
                  <a:lnTo>
                    <a:pt x="16002" y="31904"/>
                  </a:lnTo>
                  <a:lnTo>
                    <a:pt x="0" y="57808"/>
                  </a:lnTo>
                  <a:lnTo>
                    <a:pt x="401" y="66369"/>
                  </a:lnTo>
                  <a:lnTo>
                    <a:pt x="4179" y="74416"/>
                  </a:lnTo>
                  <a:lnTo>
                    <a:pt x="10206" y="82120"/>
                  </a:lnTo>
                  <a:lnTo>
                    <a:pt x="17734" y="86087"/>
                  </a:lnTo>
                  <a:lnTo>
                    <a:pt x="35457" y="87374"/>
                  </a:lnTo>
                  <a:lnTo>
                    <a:pt x="94117" y="75597"/>
                  </a:lnTo>
                  <a:lnTo>
                    <a:pt x="116199" y="71404"/>
                  </a:lnTo>
                  <a:lnTo>
                    <a:pt x="137711" y="73440"/>
                  </a:lnTo>
                  <a:lnTo>
                    <a:pt x="155851" y="81363"/>
                  </a:lnTo>
                  <a:lnTo>
                    <a:pt x="171712" y="93854"/>
                  </a:lnTo>
                  <a:lnTo>
                    <a:pt x="186560" y="111104"/>
                  </a:lnTo>
                  <a:lnTo>
                    <a:pt x="190285" y="120617"/>
                  </a:lnTo>
                  <a:lnTo>
                    <a:pt x="191305" y="140546"/>
                  </a:lnTo>
                  <a:lnTo>
                    <a:pt x="184740" y="157982"/>
                  </a:lnTo>
                  <a:lnTo>
                    <a:pt x="179713" y="165907"/>
                  </a:lnTo>
                  <a:lnTo>
                    <a:pt x="164770" y="177832"/>
                  </a:lnTo>
                  <a:lnTo>
                    <a:pt x="126580" y="195020"/>
                  </a:lnTo>
                  <a:lnTo>
                    <a:pt x="106060" y="196231"/>
                  </a:lnTo>
                  <a:lnTo>
                    <a:pt x="64376" y="192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12929" y="1428655"/>
              <a:ext cx="182284" cy="164436"/>
            </a:xfrm>
            <a:custGeom>
              <a:avLst/>
              <a:gdLst/>
              <a:ahLst/>
              <a:cxnLst/>
              <a:rect l="0" t="0" r="0" b="0"/>
              <a:pathLst>
                <a:path w="182284" h="164436">
                  <a:moveTo>
                    <a:pt x="13827" y="76920"/>
                  </a:moveTo>
                  <a:lnTo>
                    <a:pt x="72444" y="76920"/>
                  </a:lnTo>
                  <a:lnTo>
                    <a:pt x="92911" y="70681"/>
                  </a:lnTo>
                  <a:lnTo>
                    <a:pt x="101645" y="65741"/>
                  </a:lnTo>
                  <a:lnTo>
                    <a:pt x="114468" y="50895"/>
                  </a:lnTo>
                  <a:lnTo>
                    <a:pt x="119526" y="42022"/>
                  </a:lnTo>
                  <a:lnTo>
                    <a:pt x="120557" y="33767"/>
                  </a:lnTo>
                  <a:lnTo>
                    <a:pt x="115465" y="18356"/>
                  </a:lnTo>
                  <a:lnTo>
                    <a:pt x="102283" y="6828"/>
                  </a:lnTo>
                  <a:lnTo>
                    <a:pt x="93855" y="2116"/>
                  </a:lnTo>
                  <a:lnTo>
                    <a:pt x="75131" y="0"/>
                  </a:lnTo>
                  <a:lnTo>
                    <a:pt x="56281" y="4129"/>
                  </a:lnTo>
                  <a:lnTo>
                    <a:pt x="40104" y="13762"/>
                  </a:lnTo>
                  <a:lnTo>
                    <a:pt x="17843" y="37929"/>
                  </a:lnTo>
                  <a:lnTo>
                    <a:pt x="2019" y="67317"/>
                  </a:lnTo>
                  <a:lnTo>
                    <a:pt x="0" y="87859"/>
                  </a:lnTo>
                  <a:lnTo>
                    <a:pt x="4172" y="107518"/>
                  </a:lnTo>
                  <a:lnTo>
                    <a:pt x="25914" y="139203"/>
                  </a:lnTo>
                  <a:lnTo>
                    <a:pt x="32414" y="146518"/>
                  </a:lnTo>
                  <a:lnTo>
                    <a:pt x="63918" y="162402"/>
                  </a:lnTo>
                  <a:lnTo>
                    <a:pt x="89512" y="164435"/>
                  </a:lnTo>
                  <a:lnTo>
                    <a:pt x="148403" y="153175"/>
                  </a:lnTo>
                  <a:lnTo>
                    <a:pt x="182283" y="140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03014" y="1389130"/>
              <a:ext cx="250209" cy="182654"/>
            </a:xfrm>
            <a:custGeom>
              <a:avLst/>
              <a:gdLst/>
              <a:ahLst/>
              <a:cxnLst/>
              <a:rect l="0" t="0" r="0" b="0"/>
              <a:pathLst>
                <a:path w="250209" h="182654">
                  <a:moveTo>
                    <a:pt x="144923" y="74331"/>
                  </a:moveTo>
                  <a:lnTo>
                    <a:pt x="144923" y="51974"/>
                  </a:lnTo>
                  <a:lnTo>
                    <a:pt x="138684" y="34759"/>
                  </a:lnTo>
                  <a:lnTo>
                    <a:pt x="126943" y="19308"/>
                  </a:lnTo>
                  <a:lnTo>
                    <a:pt x="110026" y="4643"/>
                  </a:lnTo>
                  <a:lnTo>
                    <a:pt x="99432" y="966"/>
                  </a:lnTo>
                  <a:lnTo>
                    <a:pt x="75182" y="0"/>
                  </a:lnTo>
                  <a:lnTo>
                    <a:pt x="40811" y="11623"/>
                  </a:lnTo>
                  <a:lnTo>
                    <a:pt x="25342" y="26573"/>
                  </a:lnTo>
                  <a:lnTo>
                    <a:pt x="5879" y="64767"/>
                  </a:lnTo>
                  <a:lnTo>
                    <a:pt x="0" y="101263"/>
                  </a:lnTo>
                  <a:lnTo>
                    <a:pt x="3847" y="136123"/>
                  </a:lnTo>
                  <a:lnTo>
                    <a:pt x="12423" y="154826"/>
                  </a:lnTo>
                  <a:lnTo>
                    <a:pt x="17985" y="163089"/>
                  </a:lnTo>
                  <a:lnTo>
                    <a:pt x="33524" y="175390"/>
                  </a:lnTo>
                  <a:lnTo>
                    <a:pt x="42581" y="180308"/>
                  </a:lnTo>
                  <a:lnTo>
                    <a:pt x="62003" y="182653"/>
                  </a:lnTo>
                  <a:lnTo>
                    <a:pt x="81164" y="178626"/>
                  </a:lnTo>
                  <a:lnTo>
                    <a:pt x="97479" y="169037"/>
                  </a:lnTo>
                  <a:lnTo>
                    <a:pt x="109409" y="153857"/>
                  </a:lnTo>
                  <a:lnTo>
                    <a:pt x="136434" y="111363"/>
                  </a:lnTo>
                  <a:lnTo>
                    <a:pt x="142408" y="84653"/>
                  </a:lnTo>
                  <a:lnTo>
                    <a:pt x="143247" y="87062"/>
                  </a:lnTo>
                  <a:lnTo>
                    <a:pt x="143805" y="93346"/>
                  </a:lnTo>
                  <a:lnTo>
                    <a:pt x="150666" y="106569"/>
                  </a:lnTo>
                  <a:lnTo>
                    <a:pt x="174134" y="134121"/>
                  </a:lnTo>
                  <a:lnTo>
                    <a:pt x="199982" y="149498"/>
                  </a:lnTo>
                  <a:lnTo>
                    <a:pt x="250208" y="1585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97425" y="1389761"/>
              <a:ext cx="134824" cy="140746"/>
            </a:xfrm>
            <a:custGeom>
              <a:avLst/>
              <a:gdLst/>
              <a:ahLst/>
              <a:cxnLst/>
              <a:rect l="0" t="0" r="0" b="0"/>
              <a:pathLst>
                <a:path w="134824" h="140746">
                  <a:moveTo>
                    <a:pt x="8481" y="63171"/>
                  </a:moveTo>
                  <a:lnTo>
                    <a:pt x="2892" y="79939"/>
                  </a:lnTo>
                  <a:lnTo>
                    <a:pt x="3267" y="97530"/>
                  </a:lnTo>
                  <a:lnTo>
                    <a:pt x="8504" y="117046"/>
                  </a:lnTo>
                  <a:lnTo>
                    <a:pt x="19926" y="140745"/>
                  </a:lnTo>
                  <a:lnTo>
                    <a:pt x="15128" y="135083"/>
                  </a:lnTo>
                  <a:lnTo>
                    <a:pt x="4861" y="112165"/>
                  </a:lnTo>
                  <a:lnTo>
                    <a:pt x="0" y="77558"/>
                  </a:lnTo>
                  <a:lnTo>
                    <a:pt x="4148" y="37668"/>
                  </a:lnTo>
                  <a:lnTo>
                    <a:pt x="9102" y="27452"/>
                  </a:lnTo>
                  <a:lnTo>
                    <a:pt x="23965" y="12981"/>
                  </a:lnTo>
                  <a:lnTo>
                    <a:pt x="45389" y="5769"/>
                  </a:lnTo>
                  <a:lnTo>
                    <a:pt x="107448" y="760"/>
                  </a:lnTo>
                  <a:lnTo>
                    <a:pt x="1348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49594" y="1436103"/>
              <a:ext cx="214282" cy="135747"/>
            </a:xfrm>
            <a:custGeom>
              <a:avLst/>
              <a:gdLst/>
              <a:ahLst/>
              <a:cxnLst/>
              <a:rect l="0" t="0" r="0" b="0"/>
              <a:pathLst>
                <a:path w="214282" h="135747">
                  <a:moveTo>
                    <a:pt x="108996" y="48415"/>
                  </a:moveTo>
                  <a:lnTo>
                    <a:pt x="114585" y="31647"/>
                  </a:lnTo>
                  <a:lnTo>
                    <a:pt x="112722" y="24368"/>
                  </a:lnTo>
                  <a:lnTo>
                    <a:pt x="101293" y="10041"/>
                  </a:lnTo>
                  <a:lnTo>
                    <a:pt x="81396" y="2114"/>
                  </a:lnTo>
                  <a:lnTo>
                    <a:pt x="69539" y="0"/>
                  </a:lnTo>
                  <a:lnTo>
                    <a:pt x="47006" y="3890"/>
                  </a:lnTo>
                  <a:lnTo>
                    <a:pt x="36084" y="8203"/>
                  </a:lnTo>
                  <a:lnTo>
                    <a:pt x="20828" y="22354"/>
                  </a:lnTo>
                  <a:lnTo>
                    <a:pt x="1503" y="60034"/>
                  </a:lnTo>
                  <a:lnTo>
                    <a:pt x="0" y="80485"/>
                  </a:lnTo>
                  <a:lnTo>
                    <a:pt x="4401" y="100103"/>
                  </a:lnTo>
                  <a:lnTo>
                    <a:pt x="14157" y="116621"/>
                  </a:lnTo>
                  <a:lnTo>
                    <a:pt x="29410" y="128641"/>
                  </a:lnTo>
                  <a:lnTo>
                    <a:pt x="38392" y="133485"/>
                  </a:lnTo>
                  <a:lnTo>
                    <a:pt x="57729" y="135746"/>
                  </a:lnTo>
                  <a:lnTo>
                    <a:pt x="67799" y="134712"/>
                  </a:lnTo>
                  <a:lnTo>
                    <a:pt x="85227" y="124204"/>
                  </a:lnTo>
                  <a:lnTo>
                    <a:pt x="93150" y="116488"/>
                  </a:lnTo>
                  <a:lnTo>
                    <a:pt x="101954" y="95437"/>
                  </a:lnTo>
                  <a:lnTo>
                    <a:pt x="104301" y="83273"/>
                  </a:lnTo>
                  <a:lnTo>
                    <a:pt x="107035" y="79842"/>
                  </a:lnTo>
                  <a:lnTo>
                    <a:pt x="110029" y="82234"/>
                  </a:lnTo>
                  <a:lnTo>
                    <a:pt x="128827" y="114107"/>
                  </a:lnTo>
                  <a:lnTo>
                    <a:pt x="137425" y="120285"/>
                  </a:lnTo>
                  <a:lnTo>
                    <a:pt x="159456" y="127151"/>
                  </a:lnTo>
                  <a:lnTo>
                    <a:pt x="214281" y="12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88225" y="1231834"/>
              <a:ext cx="38822" cy="347441"/>
            </a:xfrm>
            <a:custGeom>
              <a:avLst/>
              <a:gdLst/>
              <a:ahLst/>
              <a:cxnLst/>
              <a:rect l="0" t="0" r="0" b="0"/>
              <a:pathLst>
                <a:path w="38822" h="347441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1"/>
                  </a:lnTo>
                  <a:lnTo>
                    <a:pt x="12429" y="196038"/>
                  </a:lnTo>
                  <a:lnTo>
                    <a:pt x="17881" y="249770"/>
                  </a:lnTo>
                  <a:lnTo>
                    <a:pt x="29009" y="302324"/>
                  </a:lnTo>
                  <a:lnTo>
                    <a:pt x="3882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90176" y="138976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1953" y="5589"/>
                  </a:lnTo>
                  <a:lnTo>
                    <a:pt x="90543" y="10723"/>
                  </a:lnTo>
                  <a:lnTo>
                    <a:pt x="35259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00746" y="1420635"/>
              <a:ext cx="210571" cy="153486"/>
            </a:xfrm>
            <a:custGeom>
              <a:avLst/>
              <a:gdLst/>
              <a:ahLst/>
              <a:cxnLst/>
              <a:rect l="0" t="0" r="0" b="0"/>
              <a:pathLst>
                <a:path w="210571" h="153486">
                  <a:moveTo>
                    <a:pt x="0" y="74411"/>
                  </a:moveTo>
                  <a:lnTo>
                    <a:pt x="37478" y="82744"/>
                  </a:lnTo>
                  <a:lnTo>
                    <a:pt x="94490" y="78917"/>
                  </a:lnTo>
                  <a:lnTo>
                    <a:pt x="133672" y="70157"/>
                  </a:lnTo>
                  <a:lnTo>
                    <a:pt x="142927" y="64556"/>
                  </a:lnTo>
                  <a:lnTo>
                    <a:pt x="156330" y="48974"/>
                  </a:lnTo>
                  <a:lnTo>
                    <a:pt x="158032" y="41075"/>
                  </a:lnTo>
                  <a:lnTo>
                    <a:pt x="156827" y="33470"/>
                  </a:lnTo>
                  <a:lnTo>
                    <a:pt x="153684" y="26060"/>
                  </a:lnTo>
                  <a:lnTo>
                    <a:pt x="132494" y="4453"/>
                  </a:lnTo>
                  <a:lnTo>
                    <a:pt x="123424" y="866"/>
                  </a:lnTo>
                  <a:lnTo>
                    <a:pt x="103988" y="0"/>
                  </a:lnTo>
                  <a:lnTo>
                    <a:pt x="73315" y="6090"/>
                  </a:lnTo>
                  <a:lnTo>
                    <a:pt x="42000" y="20893"/>
                  </a:lnTo>
                  <a:lnTo>
                    <a:pt x="27245" y="36587"/>
                  </a:lnTo>
                  <a:lnTo>
                    <a:pt x="21673" y="45686"/>
                  </a:lnTo>
                  <a:lnTo>
                    <a:pt x="18601" y="71393"/>
                  </a:lnTo>
                  <a:lnTo>
                    <a:pt x="22305" y="98806"/>
                  </a:lnTo>
                  <a:lnTo>
                    <a:pt x="31750" y="118789"/>
                  </a:lnTo>
                  <a:lnTo>
                    <a:pt x="55811" y="143192"/>
                  </a:lnTo>
                  <a:lnTo>
                    <a:pt x="81347" y="151774"/>
                  </a:lnTo>
                  <a:lnTo>
                    <a:pt x="125488" y="153485"/>
                  </a:lnTo>
                  <a:lnTo>
                    <a:pt x="182325" y="143583"/>
                  </a:lnTo>
                  <a:lnTo>
                    <a:pt x="210570" y="137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31634" y="1421347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6066" y="0"/>
                  </a:moveTo>
                  <a:lnTo>
                    <a:pt x="0" y="34791"/>
                  </a:lnTo>
                  <a:lnTo>
                    <a:pt x="4521" y="93657"/>
                  </a:lnTo>
                  <a:lnTo>
                    <a:pt x="606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48228" y="13687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74570" y="1405229"/>
              <a:ext cx="176365" cy="150060"/>
            </a:xfrm>
            <a:custGeom>
              <a:avLst/>
              <a:gdLst/>
              <a:ahLst/>
              <a:cxnLst/>
              <a:rect l="0" t="0" r="0" b="0"/>
              <a:pathLst>
                <a:path w="176365" h="150060">
                  <a:moveTo>
                    <a:pt x="115813" y="5589"/>
                  </a:moveTo>
                  <a:lnTo>
                    <a:pt x="99045" y="0"/>
                  </a:lnTo>
                  <a:lnTo>
                    <a:pt x="81455" y="375"/>
                  </a:lnTo>
                  <a:lnTo>
                    <a:pt x="41566" y="10149"/>
                  </a:lnTo>
                  <a:lnTo>
                    <a:pt x="33560" y="15648"/>
                  </a:lnTo>
                  <a:lnTo>
                    <a:pt x="21544" y="31117"/>
                  </a:lnTo>
                  <a:lnTo>
                    <a:pt x="20212" y="38985"/>
                  </a:lnTo>
                  <a:lnTo>
                    <a:pt x="21663" y="46570"/>
                  </a:lnTo>
                  <a:lnTo>
                    <a:pt x="24971" y="53967"/>
                  </a:lnTo>
                  <a:lnTo>
                    <a:pt x="38004" y="65305"/>
                  </a:lnTo>
                  <a:lnTo>
                    <a:pt x="56665" y="73074"/>
                  </a:lnTo>
                  <a:lnTo>
                    <a:pt x="114725" y="84059"/>
                  </a:lnTo>
                  <a:lnTo>
                    <a:pt x="156542" y="98255"/>
                  </a:lnTo>
                  <a:lnTo>
                    <a:pt x="173299" y="109555"/>
                  </a:lnTo>
                  <a:lnTo>
                    <a:pt x="176364" y="115844"/>
                  </a:lnTo>
                  <a:lnTo>
                    <a:pt x="176068" y="122376"/>
                  </a:lnTo>
                  <a:lnTo>
                    <a:pt x="173530" y="129071"/>
                  </a:lnTo>
                  <a:lnTo>
                    <a:pt x="161352" y="139629"/>
                  </a:lnTo>
                  <a:lnTo>
                    <a:pt x="143071" y="147051"/>
                  </a:lnTo>
                  <a:lnTo>
                    <a:pt x="107642" y="150059"/>
                  </a:lnTo>
                  <a:lnTo>
                    <a:pt x="74397" y="142892"/>
                  </a:lnTo>
                  <a:lnTo>
                    <a:pt x="14099" y="109126"/>
                  </a:lnTo>
                  <a:lnTo>
                    <a:pt x="0" y="100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40905" y="1396955"/>
              <a:ext cx="239075" cy="141792"/>
            </a:xfrm>
            <a:custGeom>
              <a:avLst/>
              <a:gdLst/>
              <a:ahLst/>
              <a:cxnLst/>
              <a:rect l="0" t="0" r="0" b="0"/>
              <a:pathLst>
                <a:path w="239075" h="141792">
                  <a:moveTo>
                    <a:pt x="133789" y="55977"/>
                  </a:moveTo>
                  <a:lnTo>
                    <a:pt x="128200" y="39210"/>
                  </a:lnTo>
                  <a:lnTo>
                    <a:pt x="116097" y="24738"/>
                  </a:lnTo>
                  <a:lnTo>
                    <a:pt x="89553" y="6557"/>
                  </a:lnTo>
                  <a:lnTo>
                    <a:pt x="79732" y="1973"/>
                  </a:lnTo>
                  <a:lnTo>
                    <a:pt x="59461" y="0"/>
                  </a:lnTo>
                  <a:lnTo>
                    <a:pt x="39923" y="4192"/>
                  </a:lnTo>
                  <a:lnTo>
                    <a:pt x="23441" y="13855"/>
                  </a:lnTo>
                  <a:lnTo>
                    <a:pt x="11436" y="32187"/>
                  </a:lnTo>
                  <a:lnTo>
                    <a:pt x="3371" y="55932"/>
                  </a:lnTo>
                  <a:lnTo>
                    <a:pt x="0" y="94438"/>
                  </a:lnTo>
                  <a:lnTo>
                    <a:pt x="3358" y="117525"/>
                  </a:lnTo>
                  <a:lnTo>
                    <a:pt x="8231" y="126255"/>
                  </a:lnTo>
                  <a:lnTo>
                    <a:pt x="23003" y="139074"/>
                  </a:lnTo>
                  <a:lnTo>
                    <a:pt x="31856" y="141791"/>
                  </a:lnTo>
                  <a:lnTo>
                    <a:pt x="51051" y="141690"/>
                  </a:lnTo>
                  <a:lnTo>
                    <a:pt x="68161" y="134626"/>
                  </a:lnTo>
                  <a:lnTo>
                    <a:pt x="98209" y="111027"/>
                  </a:lnTo>
                  <a:lnTo>
                    <a:pt x="114018" y="85156"/>
                  </a:lnTo>
                  <a:lnTo>
                    <a:pt x="118269" y="82449"/>
                  </a:lnTo>
                  <a:lnTo>
                    <a:pt x="122272" y="84154"/>
                  </a:lnTo>
                  <a:lnTo>
                    <a:pt x="150253" y="119133"/>
                  </a:lnTo>
                  <a:lnTo>
                    <a:pt x="168013" y="130060"/>
                  </a:lnTo>
                  <a:lnTo>
                    <a:pt x="220459" y="138869"/>
                  </a:lnTo>
                  <a:lnTo>
                    <a:pt x="239074" y="140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85793" y="1379233"/>
              <a:ext cx="120570" cy="181595"/>
            </a:xfrm>
            <a:custGeom>
              <a:avLst/>
              <a:gdLst/>
              <a:ahLst/>
              <a:cxnLst/>
              <a:rect l="0" t="0" r="0" b="0"/>
              <a:pathLst>
                <a:path w="120570" h="181595">
                  <a:moveTo>
                    <a:pt x="4756" y="84228"/>
                  </a:moveTo>
                  <a:lnTo>
                    <a:pt x="7095" y="117850"/>
                  </a:lnTo>
                  <a:lnTo>
                    <a:pt x="28475" y="177635"/>
                  </a:lnTo>
                  <a:lnTo>
                    <a:pt x="29927" y="181594"/>
                  </a:lnTo>
                  <a:lnTo>
                    <a:pt x="11388" y="125211"/>
                  </a:lnTo>
                  <a:lnTo>
                    <a:pt x="0" y="84004"/>
                  </a:lnTo>
                  <a:lnTo>
                    <a:pt x="1862" y="63071"/>
                  </a:lnTo>
                  <a:lnTo>
                    <a:pt x="15077" y="31556"/>
                  </a:lnTo>
                  <a:lnTo>
                    <a:pt x="23335" y="24547"/>
                  </a:lnTo>
                  <a:lnTo>
                    <a:pt x="44989" y="16759"/>
                  </a:lnTo>
                  <a:lnTo>
                    <a:pt x="101359" y="8229"/>
                  </a:lnTo>
                  <a:lnTo>
                    <a:pt x="1205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41068" y="1441644"/>
              <a:ext cx="196923" cy="137631"/>
            </a:xfrm>
            <a:custGeom>
              <a:avLst/>
              <a:gdLst/>
              <a:ahLst/>
              <a:cxnLst/>
              <a:rect l="0" t="0" r="0" b="0"/>
              <a:pathLst>
                <a:path w="196923" h="137631">
                  <a:moveTo>
                    <a:pt x="102165" y="63931"/>
                  </a:moveTo>
                  <a:lnTo>
                    <a:pt x="52667" y="4338"/>
                  </a:lnTo>
                  <a:lnTo>
                    <a:pt x="44600" y="805"/>
                  </a:lnTo>
                  <a:lnTo>
                    <a:pt x="26278" y="0"/>
                  </a:lnTo>
                  <a:lnTo>
                    <a:pt x="18818" y="3763"/>
                  </a:lnTo>
                  <a:lnTo>
                    <a:pt x="7410" y="17302"/>
                  </a:lnTo>
                  <a:lnTo>
                    <a:pt x="0" y="50245"/>
                  </a:lnTo>
                  <a:lnTo>
                    <a:pt x="3394" y="84052"/>
                  </a:lnTo>
                  <a:lnTo>
                    <a:pt x="11863" y="102509"/>
                  </a:lnTo>
                  <a:lnTo>
                    <a:pt x="17397" y="110707"/>
                  </a:lnTo>
                  <a:lnTo>
                    <a:pt x="25766" y="116172"/>
                  </a:lnTo>
                  <a:lnTo>
                    <a:pt x="47543" y="122244"/>
                  </a:lnTo>
                  <a:lnTo>
                    <a:pt x="57562" y="121524"/>
                  </a:lnTo>
                  <a:lnTo>
                    <a:pt x="74933" y="114484"/>
                  </a:lnTo>
                  <a:lnTo>
                    <a:pt x="87332" y="100437"/>
                  </a:lnTo>
                  <a:lnTo>
                    <a:pt x="104824" y="62823"/>
                  </a:lnTo>
                  <a:lnTo>
                    <a:pt x="108617" y="60853"/>
                  </a:lnTo>
                  <a:lnTo>
                    <a:pt x="112316" y="64218"/>
                  </a:lnTo>
                  <a:lnTo>
                    <a:pt x="132246" y="97653"/>
                  </a:lnTo>
                  <a:lnTo>
                    <a:pt x="148290" y="111284"/>
                  </a:lnTo>
                  <a:lnTo>
                    <a:pt x="196922" y="137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63986" y="1231834"/>
              <a:ext cx="37176" cy="347441"/>
            </a:xfrm>
            <a:custGeom>
              <a:avLst/>
              <a:gdLst/>
              <a:ahLst/>
              <a:cxnLst/>
              <a:rect l="0" t="0" r="0" b="0"/>
              <a:pathLst>
                <a:path w="37176" h="347441">
                  <a:moveTo>
                    <a:pt x="5589" y="0"/>
                  </a:moveTo>
                  <a:lnTo>
                    <a:pt x="0" y="58617"/>
                  </a:lnTo>
                  <a:lnTo>
                    <a:pt x="3272" y="107895"/>
                  </a:lnTo>
                  <a:lnTo>
                    <a:pt x="6073" y="160650"/>
                  </a:lnTo>
                  <a:lnTo>
                    <a:pt x="13791" y="213846"/>
                  </a:lnTo>
                  <a:lnTo>
                    <a:pt x="22317" y="266653"/>
                  </a:lnTo>
                  <a:lnTo>
                    <a:pt x="28911" y="324420"/>
                  </a:lnTo>
                  <a:lnTo>
                    <a:pt x="3717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64290" y="137923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7349" y="3119"/>
                  </a:lnTo>
                  <a:lnTo>
                    <a:pt x="95633" y="10722"/>
                  </a:lnTo>
                  <a:lnTo>
                    <a:pt x="3661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16974" y="1473989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06446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40095" y="1460688"/>
              <a:ext cx="172233" cy="136197"/>
            </a:xfrm>
            <a:custGeom>
              <a:avLst/>
              <a:gdLst/>
              <a:ahLst/>
              <a:cxnLst/>
              <a:rect l="0" t="0" r="0" b="0"/>
              <a:pathLst>
                <a:path w="172233" h="136197">
                  <a:moveTo>
                    <a:pt x="76920" y="13301"/>
                  </a:moveTo>
                  <a:lnTo>
                    <a:pt x="65742" y="2123"/>
                  </a:lnTo>
                  <a:lnTo>
                    <a:pt x="58940" y="0"/>
                  </a:lnTo>
                  <a:lnTo>
                    <a:pt x="42023" y="760"/>
                  </a:lnTo>
                  <a:lnTo>
                    <a:pt x="25925" y="8117"/>
                  </a:lnTo>
                  <a:lnTo>
                    <a:pt x="18357" y="13355"/>
                  </a:lnTo>
                  <a:lnTo>
                    <a:pt x="6828" y="28533"/>
                  </a:lnTo>
                  <a:lnTo>
                    <a:pt x="2116" y="37494"/>
                  </a:lnTo>
                  <a:lnTo>
                    <a:pt x="0" y="59928"/>
                  </a:lnTo>
                  <a:lnTo>
                    <a:pt x="4129" y="84327"/>
                  </a:lnTo>
                  <a:lnTo>
                    <a:pt x="13763" y="106870"/>
                  </a:lnTo>
                  <a:lnTo>
                    <a:pt x="32083" y="122348"/>
                  </a:lnTo>
                  <a:lnTo>
                    <a:pt x="55823" y="131956"/>
                  </a:lnTo>
                  <a:lnTo>
                    <a:pt x="94326" y="136196"/>
                  </a:lnTo>
                  <a:lnTo>
                    <a:pt x="117411" y="133042"/>
                  </a:lnTo>
                  <a:lnTo>
                    <a:pt x="136250" y="124621"/>
                  </a:lnTo>
                  <a:lnTo>
                    <a:pt x="152422" y="111910"/>
                  </a:lnTo>
                  <a:lnTo>
                    <a:pt x="167408" y="94562"/>
                  </a:lnTo>
                  <a:lnTo>
                    <a:pt x="171171" y="83853"/>
                  </a:lnTo>
                  <a:lnTo>
                    <a:pt x="172232" y="59475"/>
                  </a:lnTo>
                  <a:lnTo>
                    <a:pt x="168537" y="48763"/>
                  </a:lnTo>
                  <a:lnTo>
                    <a:pt x="155073" y="30622"/>
                  </a:lnTo>
                  <a:lnTo>
                    <a:pt x="108506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06528" y="1589803"/>
              <a:ext cx="38321" cy="115814"/>
            </a:xfrm>
            <a:custGeom>
              <a:avLst/>
              <a:gdLst/>
              <a:ahLst/>
              <a:cxnLst/>
              <a:rect l="0" t="0" r="0" b="0"/>
              <a:pathLst>
                <a:path w="38321" h="115814">
                  <a:moveTo>
                    <a:pt x="0" y="0"/>
                  </a:moveTo>
                  <a:lnTo>
                    <a:pt x="29309" y="29308"/>
                  </a:lnTo>
                  <a:lnTo>
                    <a:pt x="36423" y="48901"/>
                  </a:lnTo>
                  <a:lnTo>
                    <a:pt x="38320" y="60676"/>
                  </a:lnTo>
                  <a:lnTo>
                    <a:pt x="34189" y="79999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04253" y="1400290"/>
              <a:ext cx="18131" cy="157928"/>
            </a:xfrm>
            <a:custGeom>
              <a:avLst/>
              <a:gdLst/>
              <a:ahLst/>
              <a:cxnLst/>
              <a:rect l="0" t="0" r="0" b="0"/>
              <a:pathLst>
                <a:path w="18131" h="157928">
                  <a:moveTo>
                    <a:pt x="18130" y="0"/>
                  </a:moveTo>
                  <a:lnTo>
                    <a:pt x="6952" y="16767"/>
                  </a:lnTo>
                  <a:lnTo>
                    <a:pt x="0" y="49551"/>
                  </a:lnTo>
                  <a:lnTo>
                    <a:pt x="5792" y="107997"/>
                  </a:lnTo>
                  <a:lnTo>
                    <a:pt x="7602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11855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38197" y="1263419"/>
              <a:ext cx="21057" cy="284271"/>
            </a:xfrm>
            <a:custGeom>
              <a:avLst/>
              <a:gdLst/>
              <a:ahLst/>
              <a:cxnLst/>
              <a:rect l="0" t="0" r="0" b="0"/>
              <a:pathLst>
                <a:path w="21057" h="284271">
                  <a:moveTo>
                    <a:pt x="21056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10614" y="144120"/>
                  </a:lnTo>
                  <a:lnTo>
                    <a:pt x="10545" y="200087"/>
                  </a:lnTo>
                  <a:lnTo>
                    <a:pt x="10531" y="256203"/>
                  </a:lnTo>
                  <a:lnTo>
                    <a:pt x="7410" y="27179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53969" y="138976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2" y="3120"/>
                  </a:lnTo>
                  <a:lnTo>
                    <a:pt x="53776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20638" y="1440686"/>
              <a:ext cx="133456" cy="166980"/>
            </a:xfrm>
            <a:custGeom>
              <a:avLst/>
              <a:gdLst/>
              <a:ahLst/>
              <a:cxnLst/>
              <a:rect l="0" t="0" r="0" b="0"/>
              <a:pathLst>
                <a:path w="133456" h="166980">
                  <a:moveTo>
                    <a:pt x="133455" y="33303"/>
                  </a:moveTo>
                  <a:lnTo>
                    <a:pt x="98558" y="3995"/>
                  </a:lnTo>
                  <a:lnTo>
                    <a:pt x="76221" y="0"/>
                  </a:lnTo>
                  <a:lnTo>
                    <a:pt x="51866" y="3294"/>
                  </a:lnTo>
                  <a:lnTo>
                    <a:pt x="29343" y="12557"/>
                  </a:lnTo>
                  <a:lnTo>
                    <a:pt x="13874" y="27592"/>
                  </a:lnTo>
                  <a:lnTo>
                    <a:pt x="8111" y="36515"/>
                  </a:lnTo>
                  <a:lnTo>
                    <a:pt x="0" y="71430"/>
                  </a:lnTo>
                  <a:lnTo>
                    <a:pt x="3185" y="111410"/>
                  </a:lnTo>
                  <a:lnTo>
                    <a:pt x="11607" y="132748"/>
                  </a:lnTo>
                  <a:lnTo>
                    <a:pt x="17128" y="141714"/>
                  </a:lnTo>
                  <a:lnTo>
                    <a:pt x="32621" y="154795"/>
                  </a:lnTo>
                  <a:lnTo>
                    <a:pt x="52375" y="163339"/>
                  </a:lnTo>
                  <a:lnTo>
                    <a:pt x="87464" y="166979"/>
                  </a:lnTo>
                  <a:lnTo>
                    <a:pt x="122927" y="159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06453" y="1488745"/>
              <a:ext cx="200325" cy="145626"/>
            </a:xfrm>
            <a:custGeom>
              <a:avLst/>
              <a:gdLst/>
              <a:ahLst/>
              <a:cxnLst/>
              <a:rect l="0" t="0" r="0" b="0"/>
              <a:pathLst>
                <a:path w="200325" h="145626">
                  <a:moveTo>
                    <a:pt x="116096" y="48415"/>
                  </a:moveTo>
                  <a:lnTo>
                    <a:pt x="121685" y="31648"/>
                  </a:lnTo>
                  <a:lnTo>
                    <a:pt x="120992" y="24369"/>
                  </a:lnTo>
                  <a:lnTo>
                    <a:pt x="113983" y="10042"/>
                  </a:lnTo>
                  <a:lnTo>
                    <a:pt x="106498" y="5285"/>
                  </a:lnTo>
                  <a:lnTo>
                    <a:pt x="85704" y="0"/>
                  </a:lnTo>
                  <a:lnTo>
                    <a:pt x="75948" y="931"/>
                  </a:lnTo>
                  <a:lnTo>
                    <a:pt x="58867" y="8204"/>
                  </a:lnTo>
                  <a:lnTo>
                    <a:pt x="21604" y="40342"/>
                  </a:lnTo>
                  <a:lnTo>
                    <a:pt x="5469" y="60035"/>
                  </a:lnTo>
                  <a:lnTo>
                    <a:pt x="1400" y="70200"/>
                  </a:lnTo>
                  <a:lnTo>
                    <a:pt x="0" y="90852"/>
                  </a:lnTo>
                  <a:lnTo>
                    <a:pt x="11377" y="122211"/>
                  </a:lnTo>
                  <a:lnTo>
                    <a:pt x="26270" y="136975"/>
                  </a:lnTo>
                  <a:lnTo>
                    <a:pt x="35155" y="142550"/>
                  </a:lnTo>
                  <a:lnTo>
                    <a:pt x="54386" y="145625"/>
                  </a:lnTo>
                  <a:lnTo>
                    <a:pt x="74631" y="141922"/>
                  </a:lnTo>
                  <a:lnTo>
                    <a:pt x="95328" y="132478"/>
                  </a:lnTo>
                  <a:lnTo>
                    <a:pt x="109985" y="117362"/>
                  </a:lnTo>
                  <a:lnTo>
                    <a:pt x="128927" y="79062"/>
                  </a:lnTo>
                  <a:lnTo>
                    <a:pt x="134008" y="75865"/>
                  </a:lnTo>
                  <a:lnTo>
                    <a:pt x="139736" y="77244"/>
                  </a:lnTo>
                  <a:lnTo>
                    <a:pt x="172588" y="103251"/>
                  </a:lnTo>
                  <a:lnTo>
                    <a:pt x="200324" y="11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99021" y="1489303"/>
              <a:ext cx="186741" cy="142615"/>
            </a:xfrm>
            <a:custGeom>
              <a:avLst/>
              <a:gdLst/>
              <a:ahLst/>
              <a:cxnLst/>
              <a:rect l="0" t="0" r="0" b="0"/>
              <a:pathLst>
                <a:path w="186741" h="142615">
                  <a:moveTo>
                    <a:pt x="7756" y="58386"/>
                  </a:moveTo>
                  <a:lnTo>
                    <a:pt x="2167" y="75153"/>
                  </a:lnTo>
                  <a:lnTo>
                    <a:pt x="2542" y="92744"/>
                  </a:lnTo>
                  <a:lnTo>
                    <a:pt x="12316" y="132633"/>
                  </a:lnTo>
                  <a:lnTo>
                    <a:pt x="11966" y="135960"/>
                  </a:lnTo>
                  <a:lnTo>
                    <a:pt x="9393" y="134668"/>
                  </a:lnTo>
                  <a:lnTo>
                    <a:pt x="5338" y="130298"/>
                  </a:lnTo>
                  <a:lnTo>
                    <a:pt x="832" y="112963"/>
                  </a:lnTo>
                  <a:lnTo>
                    <a:pt x="0" y="90831"/>
                  </a:lnTo>
                  <a:lnTo>
                    <a:pt x="12093" y="37442"/>
                  </a:lnTo>
                  <a:lnTo>
                    <a:pt x="27628" y="11366"/>
                  </a:lnTo>
                  <a:lnTo>
                    <a:pt x="36212" y="5982"/>
                  </a:lnTo>
                  <a:lnTo>
                    <a:pt x="58228" y="0"/>
                  </a:lnTo>
                  <a:lnTo>
                    <a:pt x="91341" y="2222"/>
                  </a:lnTo>
                  <a:lnTo>
                    <a:pt x="123379" y="15878"/>
                  </a:lnTo>
                  <a:lnTo>
                    <a:pt x="149509" y="40332"/>
                  </a:lnTo>
                  <a:lnTo>
                    <a:pt x="172069" y="69804"/>
                  </a:lnTo>
                  <a:lnTo>
                    <a:pt x="180220" y="93486"/>
                  </a:lnTo>
                  <a:lnTo>
                    <a:pt x="186740" y="142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15538" y="1252891"/>
              <a:ext cx="178861" cy="373458"/>
            </a:xfrm>
            <a:custGeom>
              <a:avLst/>
              <a:gdLst/>
              <a:ahLst/>
              <a:cxnLst/>
              <a:rect l="0" t="0" r="0" b="0"/>
              <a:pathLst>
                <a:path w="178861" h="373458">
                  <a:moveTo>
                    <a:pt x="28191" y="0"/>
                  </a:moveTo>
                  <a:lnTo>
                    <a:pt x="17013" y="11178"/>
                  </a:lnTo>
                  <a:lnTo>
                    <a:pt x="11525" y="32264"/>
                  </a:lnTo>
                  <a:lnTo>
                    <a:pt x="11555" y="77020"/>
                  </a:lnTo>
                  <a:lnTo>
                    <a:pt x="22046" y="133367"/>
                  </a:lnTo>
                  <a:lnTo>
                    <a:pt x="34213" y="196273"/>
                  </a:lnTo>
                  <a:lnTo>
                    <a:pt x="36215" y="252347"/>
                  </a:lnTo>
                  <a:lnTo>
                    <a:pt x="30123" y="314402"/>
                  </a:lnTo>
                  <a:lnTo>
                    <a:pt x="22984" y="366131"/>
                  </a:lnTo>
                  <a:lnTo>
                    <a:pt x="18871" y="371599"/>
                  </a:lnTo>
                  <a:lnTo>
                    <a:pt x="13789" y="372905"/>
                  </a:lnTo>
                  <a:lnTo>
                    <a:pt x="8061" y="371435"/>
                  </a:lnTo>
                  <a:lnTo>
                    <a:pt x="4243" y="364607"/>
                  </a:lnTo>
                  <a:lnTo>
                    <a:pt x="0" y="341422"/>
                  </a:lnTo>
                  <a:lnTo>
                    <a:pt x="3201" y="301073"/>
                  </a:lnTo>
                  <a:lnTo>
                    <a:pt x="11626" y="279649"/>
                  </a:lnTo>
                  <a:lnTo>
                    <a:pt x="24338" y="262329"/>
                  </a:lnTo>
                  <a:lnTo>
                    <a:pt x="41687" y="246832"/>
                  </a:lnTo>
                  <a:lnTo>
                    <a:pt x="64215" y="238385"/>
                  </a:lnTo>
                  <a:lnTo>
                    <a:pt x="88656" y="235800"/>
                  </a:lnTo>
                  <a:lnTo>
                    <a:pt x="111216" y="238551"/>
                  </a:lnTo>
                  <a:lnTo>
                    <a:pt x="129822" y="246792"/>
                  </a:lnTo>
                  <a:lnTo>
                    <a:pt x="160830" y="271147"/>
                  </a:lnTo>
                  <a:lnTo>
                    <a:pt x="176806" y="302738"/>
                  </a:lnTo>
                  <a:lnTo>
                    <a:pt x="178860" y="325233"/>
                  </a:lnTo>
                  <a:lnTo>
                    <a:pt x="177770" y="336145"/>
                  </a:lnTo>
                  <a:lnTo>
                    <a:pt x="167201" y="354508"/>
                  </a:lnTo>
                  <a:lnTo>
                    <a:pt x="159469" y="362681"/>
                  </a:lnTo>
                  <a:lnTo>
                    <a:pt x="135280" y="371761"/>
                  </a:lnTo>
                  <a:lnTo>
                    <a:pt x="107372" y="373457"/>
                  </a:lnTo>
                  <a:lnTo>
                    <a:pt x="5977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80601" y="1447851"/>
              <a:ext cx="159407" cy="184067"/>
            </a:xfrm>
            <a:custGeom>
              <a:avLst/>
              <a:gdLst/>
              <a:ahLst/>
              <a:cxnLst/>
              <a:rect l="0" t="0" r="0" b="0"/>
              <a:pathLst>
                <a:path w="159407" h="184067">
                  <a:moveTo>
                    <a:pt x="0" y="89309"/>
                  </a:moveTo>
                  <a:lnTo>
                    <a:pt x="27556" y="96545"/>
                  </a:lnTo>
                  <a:lnTo>
                    <a:pt x="83778" y="96068"/>
                  </a:lnTo>
                  <a:lnTo>
                    <a:pt x="134702" y="85055"/>
                  </a:lnTo>
                  <a:lnTo>
                    <a:pt x="143613" y="79454"/>
                  </a:lnTo>
                  <a:lnTo>
                    <a:pt x="156635" y="63872"/>
                  </a:lnTo>
                  <a:lnTo>
                    <a:pt x="159406" y="54804"/>
                  </a:lnTo>
                  <a:lnTo>
                    <a:pt x="159364" y="35369"/>
                  </a:lnTo>
                  <a:lnTo>
                    <a:pt x="149207" y="18153"/>
                  </a:lnTo>
                  <a:lnTo>
                    <a:pt x="141585" y="10286"/>
                  </a:lnTo>
                  <a:lnTo>
                    <a:pt x="117518" y="1545"/>
                  </a:lnTo>
                  <a:lnTo>
                    <a:pt x="90835" y="0"/>
                  </a:lnTo>
                  <a:lnTo>
                    <a:pt x="71177" y="7112"/>
                  </a:lnTo>
                  <a:lnTo>
                    <a:pt x="46956" y="24270"/>
                  </a:lnTo>
                  <a:lnTo>
                    <a:pt x="30551" y="49761"/>
                  </a:lnTo>
                  <a:lnTo>
                    <a:pt x="23870" y="90719"/>
                  </a:lnTo>
                  <a:lnTo>
                    <a:pt x="28546" y="116842"/>
                  </a:lnTo>
                  <a:lnTo>
                    <a:pt x="33069" y="128721"/>
                  </a:lnTo>
                  <a:lnTo>
                    <a:pt x="50572" y="148160"/>
                  </a:lnTo>
                  <a:lnTo>
                    <a:pt x="94347" y="174114"/>
                  </a:lnTo>
                  <a:lnTo>
                    <a:pt x="146319" y="182755"/>
                  </a:lnTo>
                  <a:lnTo>
                    <a:pt x="157927" y="184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343031" y="1463461"/>
              <a:ext cx="256414" cy="164207"/>
            </a:xfrm>
            <a:custGeom>
              <a:avLst/>
              <a:gdLst/>
              <a:ahLst/>
              <a:cxnLst/>
              <a:rect l="0" t="0" r="0" b="0"/>
              <a:pathLst>
                <a:path w="256414" h="164207">
                  <a:moveTo>
                    <a:pt x="6067" y="0"/>
                  </a:moveTo>
                  <a:lnTo>
                    <a:pt x="0" y="33622"/>
                  </a:lnTo>
                  <a:lnTo>
                    <a:pt x="6089" y="70663"/>
                  </a:lnTo>
                  <a:lnTo>
                    <a:pt x="22190" y="103215"/>
                  </a:lnTo>
                  <a:lnTo>
                    <a:pt x="35070" y="120353"/>
                  </a:lnTo>
                  <a:lnTo>
                    <a:pt x="42950" y="124689"/>
                  </a:lnTo>
                  <a:lnTo>
                    <a:pt x="61063" y="126387"/>
                  </a:lnTo>
                  <a:lnTo>
                    <a:pt x="68467" y="122862"/>
                  </a:lnTo>
                  <a:lnTo>
                    <a:pt x="79814" y="109587"/>
                  </a:lnTo>
                  <a:lnTo>
                    <a:pt x="92778" y="82383"/>
                  </a:lnTo>
                  <a:lnTo>
                    <a:pt x="97800" y="79489"/>
                  </a:lnTo>
                  <a:lnTo>
                    <a:pt x="103487" y="81068"/>
                  </a:lnTo>
                  <a:lnTo>
                    <a:pt x="109618" y="85631"/>
                  </a:lnTo>
                  <a:lnTo>
                    <a:pt x="154185" y="146940"/>
                  </a:lnTo>
                  <a:lnTo>
                    <a:pt x="160964" y="154112"/>
                  </a:lnTo>
                  <a:lnTo>
                    <a:pt x="180975" y="162081"/>
                  </a:lnTo>
                  <a:lnTo>
                    <a:pt x="192862" y="164206"/>
                  </a:lnTo>
                  <a:lnTo>
                    <a:pt x="212309" y="160328"/>
                  </a:lnTo>
                  <a:lnTo>
                    <a:pt x="220771" y="156018"/>
                  </a:lnTo>
                  <a:lnTo>
                    <a:pt x="233292" y="141871"/>
                  </a:lnTo>
                  <a:lnTo>
                    <a:pt x="250862" y="98604"/>
                  </a:lnTo>
                  <a:lnTo>
                    <a:pt x="256413" y="58722"/>
                  </a:lnTo>
                  <a:lnTo>
                    <a:pt x="2482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56552" y="1466469"/>
              <a:ext cx="124215" cy="154658"/>
            </a:xfrm>
            <a:custGeom>
              <a:avLst/>
              <a:gdLst/>
              <a:ahLst/>
              <a:cxnLst/>
              <a:rect l="0" t="0" r="0" b="0"/>
              <a:pathLst>
                <a:path w="124215" h="154658">
                  <a:moveTo>
                    <a:pt x="8401" y="60163"/>
                  </a:moveTo>
                  <a:lnTo>
                    <a:pt x="32424" y="122443"/>
                  </a:lnTo>
                  <a:lnTo>
                    <a:pt x="36625" y="149064"/>
                  </a:lnTo>
                  <a:lnTo>
                    <a:pt x="35405" y="154525"/>
                  </a:lnTo>
                  <a:lnTo>
                    <a:pt x="32253" y="154657"/>
                  </a:lnTo>
                  <a:lnTo>
                    <a:pt x="27811" y="151235"/>
                  </a:lnTo>
                  <a:lnTo>
                    <a:pt x="5054" y="91964"/>
                  </a:lnTo>
                  <a:lnTo>
                    <a:pt x="0" y="54637"/>
                  </a:lnTo>
                  <a:lnTo>
                    <a:pt x="5057" y="33920"/>
                  </a:lnTo>
                  <a:lnTo>
                    <a:pt x="9681" y="25120"/>
                  </a:lnTo>
                  <a:lnTo>
                    <a:pt x="24177" y="12223"/>
                  </a:lnTo>
                  <a:lnTo>
                    <a:pt x="32956" y="7146"/>
                  </a:lnTo>
                  <a:lnTo>
                    <a:pt x="73258" y="0"/>
                  </a:lnTo>
                  <a:lnTo>
                    <a:pt x="124214" y="7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848876" y="1526632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465" y="98639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43937" y="137923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91337" y="1347647"/>
              <a:ext cx="52643" cy="284271"/>
            </a:xfrm>
            <a:custGeom>
              <a:avLst/>
              <a:gdLst/>
              <a:ahLst/>
              <a:cxnLst/>
              <a:rect l="0" t="0" r="0" b="0"/>
              <a:pathLst>
                <a:path w="52643" h="284271">
                  <a:moveTo>
                    <a:pt x="0" y="0"/>
                  </a:moveTo>
                  <a:lnTo>
                    <a:pt x="23719" y="43963"/>
                  </a:lnTo>
                  <a:lnTo>
                    <a:pt x="30031" y="94169"/>
                  </a:lnTo>
                  <a:lnTo>
                    <a:pt x="34398" y="156078"/>
                  </a:lnTo>
                  <a:lnTo>
                    <a:pt x="40589" y="213714"/>
                  </a:lnTo>
                  <a:lnTo>
                    <a:pt x="42982" y="265480"/>
                  </a:lnTo>
                  <a:lnTo>
                    <a:pt x="45032" y="271743"/>
                  </a:lnTo>
                  <a:lnTo>
                    <a:pt x="5264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917637" y="1463461"/>
              <a:ext cx="178986" cy="29255"/>
            </a:xfrm>
            <a:custGeom>
              <a:avLst/>
              <a:gdLst/>
              <a:ahLst/>
              <a:cxnLst/>
              <a:rect l="0" t="0" r="0" b="0"/>
              <a:pathLst>
                <a:path w="178986" h="29255">
                  <a:moveTo>
                    <a:pt x="178985" y="0"/>
                  </a:moveTo>
                  <a:lnTo>
                    <a:pt x="120367" y="23719"/>
                  </a:lnTo>
                  <a:lnTo>
                    <a:pt x="79988" y="29254"/>
                  </a:lnTo>
                  <a:lnTo>
                    <a:pt x="19791" y="229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222964" y="1337119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9328"/>
                  </a:lnTo>
                  <a:lnTo>
                    <a:pt x="3119" y="222527"/>
                  </a:lnTo>
                  <a:lnTo>
                    <a:pt x="14654" y="277532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138735" y="1478452"/>
              <a:ext cx="157929" cy="16595"/>
            </a:xfrm>
            <a:custGeom>
              <a:avLst/>
              <a:gdLst/>
              <a:ahLst/>
              <a:cxnLst/>
              <a:rect l="0" t="0" r="0" b="0"/>
              <a:pathLst>
                <a:path w="157929" h="16595">
                  <a:moveTo>
                    <a:pt x="157928" y="6066"/>
                  </a:moveTo>
                  <a:lnTo>
                    <a:pt x="125476" y="0"/>
                  </a:lnTo>
                  <a:lnTo>
                    <a:pt x="67997" y="5036"/>
                  </a:lnTo>
                  <a:lnTo>
                    <a:pt x="17403" y="14263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307192" y="1505124"/>
              <a:ext cx="157928" cy="158379"/>
            </a:xfrm>
            <a:custGeom>
              <a:avLst/>
              <a:gdLst/>
              <a:ahLst/>
              <a:cxnLst/>
              <a:rect l="0" t="0" r="0" b="0"/>
              <a:pathLst>
                <a:path w="157928" h="158379">
                  <a:moveTo>
                    <a:pt x="0" y="74150"/>
                  </a:moveTo>
                  <a:lnTo>
                    <a:pt x="27556" y="66915"/>
                  </a:lnTo>
                  <a:lnTo>
                    <a:pt x="83778" y="64272"/>
                  </a:lnTo>
                  <a:lnTo>
                    <a:pt x="109764" y="61571"/>
                  </a:lnTo>
                  <a:lnTo>
                    <a:pt x="129113" y="52572"/>
                  </a:lnTo>
                  <a:lnTo>
                    <a:pt x="142391" y="37654"/>
                  </a:lnTo>
                  <a:lnTo>
                    <a:pt x="147570" y="28762"/>
                  </a:lnTo>
                  <a:lnTo>
                    <a:pt x="148682" y="20495"/>
                  </a:lnTo>
                  <a:lnTo>
                    <a:pt x="143679" y="5070"/>
                  </a:lnTo>
                  <a:lnTo>
                    <a:pt x="136730" y="1190"/>
                  </a:lnTo>
                  <a:lnTo>
                    <a:pt x="116531" y="0"/>
                  </a:lnTo>
                  <a:lnTo>
                    <a:pt x="84440" y="5906"/>
                  </a:lnTo>
                  <a:lnTo>
                    <a:pt x="76180" y="11107"/>
                  </a:lnTo>
                  <a:lnTo>
                    <a:pt x="63884" y="26244"/>
                  </a:lnTo>
                  <a:lnTo>
                    <a:pt x="50384" y="54496"/>
                  </a:lnTo>
                  <a:lnTo>
                    <a:pt x="48909" y="74774"/>
                  </a:lnTo>
                  <a:lnTo>
                    <a:pt x="53323" y="95484"/>
                  </a:lnTo>
                  <a:lnTo>
                    <a:pt x="63083" y="116387"/>
                  </a:lnTo>
                  <a:lnTo>
                    <a:pt x="87322" y="142297"/>
                  </a:lnTo>
                  <a:lnTo>
                    <a:pt x="109780" y="151231"/>
                  </a:lnTo>
                  <a:lnTo>
                    <a:pt x="157927" y="158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496704" y="1536194"/>
              <a:ext cx="136872" cy="148366"/>
            </a:xfrm>
            <a:custGeom>
              <a:avLst/>
              <a:gdLst/>
              <a:ahLst/>
              <a:cxnLst/>
              <a:rect l="0" t="0" r="0" b="0"/>
              <a:pathLst>
                <a:path w="136872" h="148366">
                  <a:moveTo>
                    <a:pt x="0" y="32552"/>
                  </a:moveTo>
                  <a:lnTo>
                    <a:pt x="3120" y="86696"/>
                  </a:lnTo>
                  <a:lnTo>
                    <a:pt x="15619" y="140158"/>
                  </a:lnTo>
                  <a:lnTo>
                    <a:pt x="15092" y="139384"/>
                  </a:lnTo>
                  <a:lnTo>
                    <a:pt x="3894" y="101342"/>
                  </a:lnTo>
                  <a:lnTo>
                    <a:pt x="769" y="43844"/>
                  </a:lnTo>
                  <a:lnTo>
                    <a:pt x="513" y="29551"/>
                  </a:lnTo>
                  <a:lnTo>
                    <a:pt x="3851" y="18853"/>
                  </a:lnTo>
                  <a:lnTo>
                    <a:pt x="9587" y="10551"/>
                  </a:lnTo>
                  <a:lnTo>
                    <a:pt x="16919" y="3847"/>
                  </a:lnTo>
                  <a:lnTo>
                    <a:pt x="26488" y="547"/>
                  </a:lnTo>
                  <a:lnTo>
                    <a:pt x="49597" y="0"/>
                  </a:lnTo>
                  <a:lnTo>
                    <a:pt x="59971" y="3832"/>
                  </a:lnTo>
                  <a:lnTo>
                    <a:pt x="77737" y="17448"/>
                  </a:lnTo>
                  <a:lnTo>
                    <a:pt x="113506" y="80777"/>
                  </a:lnTo>
                  <a:lnTo>
                    <a:pt x="132986" y="131016"/>
                  </a:lnTo>
                  <a:lnTo>
                    <a:pt x="136871" y="148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783836" y="1503745"/>
              <a:ext cx="186652" cy="170287"/>
            </a:xfrm>
            <a:custGeom>
              <a:avLst/>
              <a:gdLst/>
              <a:ahLst/>
              <a:cxnLst/>
              <a:rect l="0" t="0" r="0" b="0"/>
              <a:pathLst>
                <a:path w="186652" h="170287">
                  <a:moveTo>
                    <a:pt x="165594" y="107115"/>
                  </a:moveTo>
                  <a:lnTo>
                    <a:pt x="156019" y="83068"/>
                  </a:lnTo>
                  <a:lnTo>
                    <a:pt x="112597" y="25112"/>
                  </a:lnTo>
                  <a:lnTo>
                    <a:pt x="97586" y="11008"/>
                  </a:lnTo>
                  <a:lnTo>
                    <a:pt x="79216" y="840"/>
                  </a:lnTo>
                  <a:lnTo>
                    <a:pt x="69404" y="0"/>
                  </a:lnTo>
                  <a:lnTo>
                    <a:pt x="49143" y="5306"/>
                  </a:lnTo>
                  <a:lnTo>
                    <a:pt x="23595" y="21447"/>
                  </a:lnTo>
                  <a:lnTo>
                    <a:pt x="11626" y="37455"/>
                  </a:lnTo>
                  <a:lnTo>
                    <a:pt x="3577" y="58607"/>
                  </a:lnTo>
                  <a:lnTo>
                    <a:pt x="0" y="87506"/>
                  </a:lnTo>
                  <a:lnTo>
                    <a:pt x="4648" y="110488"/>
                  </a:lnTo>
                  <a:lnTo>
                    <a:pt x="15684" y="128501"/>
                  </a:lnTo>
                  <a:lnTo>
                    <a:pt x="32287" y="144306"/>
                  </a:lnTo>
                  <a:lnTo>
                    <a:pt x="41627" y="148286"/>
                  </a:lnTo>
                  <a:lnTo>
                    <a:pt x="61365" y="149590"/>
                  </a:lnTo>
                  <a:lnTo>
                    <a:pt x="78715" y="143150"/>
                  </a:lnTo>
                  <a:lnTo>
                    <a:pt x="86618" y="138157"/>
                  </a:lnTo>
                  <a:lnTo>
                    <a:pt x="98518" y="123251"/>
                  </a:lnTo>
                  <a:lnTo>
                    <a:pt x="115689" y="85086"/>
                  </a:lnTo>
                  <a:lnTo>
                    <a:pt x="118286" y="83070"/>
                  </a:lnTo>
                  <a:lnTo>
                    <a:pt x="120017" y="86406"/>
                  </a:lnTo>
                  <a:lnTo>
                    <a:pt x="121171" y="93309"/>
                  </a:lnTo>
                  <a:lnTo>
                    <a:pt x="128693" y="107218"/>
                  </a:lnTo>
                  <a:lnTo>
                    <a:pt x="186651" y="170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991346" y="1495046"/>
              <a:ext cx="101865" cy="153510"/>
            </a:xfrm>
            <a:custGeom>
              <a:avLst/>
              <a:gdLst/>
              <a:ahLst/>
              <a:cxnLst/>
              <a:rect l="0" t="0" r="0" b="0"/>
              <a:pathLst>
                <a:path w="101865" h="153510">
                  <a:moveTo>
                    <a:pt x="84426" y="0"/>
                  </a:moveTo>
                  <a:lnTo>
                    <a:pt x="22168" y="19128"/>
                  </a:lnTo>
                  <a:lnTo>
                    <a:pt x="5674" y="30338"/>
                  </a:lnTo>
                  <a:lnTo>
                    <a:pt x="1509" y="37773"/>
                  </a:lnTo>
                  <a:lnTo>
                    <a:pt x="0" y="55393"/>
                  </a:lnTo>
                  <a:lnTo>
                    <a:pt x="3576" y="62665"/>
                  </a:lnTo>
                  <a:lnTo>
                    <a:pt x="16907" y="73865"/>
                  </a:lnTo>
                  <a:lnTo>
                    <a:pt x="74440" y="97973"/>
                  </a:lnTo>
                  <a:lnTo>
                    <a:pt x="92076" y="111394"/>
                  </a:lnTo>
                  <a:lnTo>
                    <a:pt x="100055" y="119886"/>
                  </a:lnTo>
                  <a:lnTo>
                    <a:pt x="101864" y="127887"/>
                  </a:lnTo>
                  <a:lnTo>
                    <a:pt x="99561" y="135561"/>
                  </a:lnTo>
                  <a:lnTo>
                    <a:pt x="94516" y="143016"/>
                  </a:lnTo>
                  <a:lnTo>
                    <a:pt x="86473" y="147987"/>
                  </a:lnTo>
                  <a:lnTo>
                    <a:pt x="65059" y="153509"/>
                  </a:lnTo>
                  <a:lnTo>
                    <a:pt x="49302" y="152844"/>
                  </a:lnTo>
                  <a:lnTo>
                    <a:pt x="3178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0096829" y="151610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0096829" y="163191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695088" y="2179399"/>
            <a:ext cx="1505576" cy="1158135"/>
            <a:chOff x="1695088" y="2179399"/>
            <a:chExt cx="1505576" cy="1158135"/>
          </a:xfrm>
        </p:grpSpPr>
        <p:sp>
          <p:nvSpPr>
            <p:cNvPr id="85" name="Freeform 84"/>
            <p:cNvSpPr/>
            <p:nvPr/>
          </p:nvSpPr>
          <p:spPr>
            <a:xfrm>
              <a:off x="1695088" y="2179399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48930"/>
                  </a:lnTo>
                  <a:lnTo>
                    <a:pt x="3119" y="106135"/>
                  </a:lnTo>
                  <a:lnTo>
                    <a:pt x="7235" y="151286"/>
                  </a:lnTo>
                  <a:lnTo>
                    <a:pt x="10722" y="203012"/>
                  </a:lnTo>
                  <a:lnTo>
                    <a:pt x="21788" y="262413"/>
                  </a:lnTo>
                  <a:lnTo>
                    <a:pt x="29650" y="319206"/>
                  </a:lnTo>
                  <a:lnTo>
                    <a:pt x="36601" y="367020"/>
                  </a:lnTo>
                  <a:lnTo>
                    <a:pt x="41025" y="424834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37243" y="2632124"/>
              <a:ext cx="38321" cy="147400"/>
            </a:xfrm>
            <a:custGeom>
              <a:avLst/>
              <a:gdLst/>
              <a:ahLst/>
              <a:cxnLst/>
              <a:rect l="0" t="0" r="0" b="0"/>
              <a:pathLst>
                <a:path w="38321" h="147400">
                  <a:moveTo>
                    <a:pt x="0" y="0"/>
                  </a:moveTo>
                  <a:lnTo>
                    <a:pt x="29309" y="49552"/>
                  </a:lnTo>
                  <a:lnTo>
                    <a:pt x="38320" y="94491"/>
                  </a:lnTo>
                  <a:lnTo>
                    <a:pt x="34189" y="11842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126677" y="2226263"/>
              <a:ext cx="305406" cy="459821"/>
            </a:xfrm>
            <a:custGeom>
              <a:avLst/>
              <a:gdLst/>
              <a:ahLst/>
              <a:cxnLst/>
              <a:rect l="0" t="0" r="0" b="0"/>
              <a:pathLst>
                <a:path w="305406" h="459821">
                  <a:moveTo>
                    <a:pt x="21136" y="132120"/>
                  </a:moveTo>
                  <a:lnTo>
                    <a:pt x="9958" y="120942"/>
                  </a:lnTo>
                  <a:lnTo>
                    <a:pt x="7835" y="114139"/>
                  </a:lnTo>
                  <a:lnTo>
                    <a:pt x="10436" y="87798"/>
                  </a:lnTo>
                  <a:lnTo>
                    <a:pt x="29618" y="27811"/>
                  </a:lnTo>
                  <a:lnTo>
                    <a:pt x="40893" y="11281"/>
                  </a:lnTo>
                  <a:lnTo>
                    <a:pt x="49516" y="5937"/>
                  </a:lnTo>
                  <a:lnTo>
                    <a:pt x="71574" y="0"/>
                  </a:lnTo>
                  <a:lnTo>
                    <a:pt x="81667" y="756"/>
                  </a:lnTo>
                  <a:lnTo>
                    <a:pt x="99122" y="7835"/>
                  </a:lnTo>
                  <a:lnTo>
                    <a:pt x="122102" y="24975"/>
                  </a:lnTo>
                  <a:lnTo>
                    <a:pt x="143728" y="50461"/>
                  </a:lnTo>
                  <a:lnTo>
                    <a:pt x="159365" y="85828"/>
                  </a:lnTo>
                  <a:lnTo>
                    <a:pt x="167893" y="148106"/>
                  </a:lnTo>
                  <a:lnTo>
                    <a:pt x="175234" y="199378"/>
                  </a:lnTo>
                  <a:lnTo>
                    <a:pt x="176759" y="251614"/>
                  </a:lnTo>
                  <a:lnTo>
                    <a:pt x="170322" y="301797"/>
                  </a:lnTo>
                  <a:lnTo>
                    <a:pt x="154547" y="354499"/>
                  </a:lnTo>
                  <a:lnTo>
                    <a:pt x="129247" y="409623"/>
                  </a:lnTo>
                  <a:lnTo>
                    <a:pt x="103082" y="440381"/>
                  </a:lnTo>
                  <a:lnTo>
                    <a:pt x="67513" y="458723"/>
                  </a:lnTo>
                  <a:lnTo>
                    <a:pt x="55564" y="459820"/>
                  </a:lnTo>
                  <a:lnTo>
                    <a:pt x="32928" y="454799"/>
                  </a:lnTo>
                  <a:lnTo>
                    <a:pt x="14289" y="438530"/>
                  </a:lnTo>
                  <a:lnTo>
                    <a:pt x="6043" y="427640"/>
                  </a:lnTo>
                  <a:lnTo>
                    <a:pt x="0" y="403062"/>
                  </a:lnTo>
                  <a:lnTo>
                    <a:pt x="2384" y="377711"/>
                  </a:lnTo>
                  <a:lnTo>
                    <a:pt x="11242" y="354745"/>
                  </a:lnTo>
                  <a:lnTo>
                    <a:pt x="26097" y="339079"/>
                  </a:lnTo>
                  <a:lnTo>
                    <a:pt x="34972" y="333264"/>
                  </a:lnTo>
                  <a:lnTo>
                    <a:pt x="69819" y="325079"/>
                  </a:lnTo>
                  <a:lnTo>
                    <a:pt x="93076" y="329404"/>
                  </a:lnTo>
                  <a:lnTo>
                    <a:pt x="154482" y="350515"/>
                  </a:lnTo>
                  <a:lnTo>
                    <a:pt x="210185" y="376274"/>
                  </a:lnTo>
                  <a:lnTo>
                    <a:pt x="247686" y="382276"/>
                  </a:lnTo>
                  <a:lnTo>
                    <a:pt x="305405" y="374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05784" y="2321208"/>
              <a:ext cx="297278" cy="329219"/>
            </a:xfrm>
            <a:custGeom>
              <a:avLst/>
              <a:gdLst/>
              <a:ahLst/>
              <a:cxnLst/>
              <a:rect l="0" t="0" r="0" b="0"/>
              <a:pathLst>
                <a:path w="297278" h="329219">
                  <a:moveTo>
                    <a:pt x="152641" y="5590"/>
                  </a:moveTo>
                  <a:lnTo>
                    <a:pt x="135873" y="0"/>
                  </a:lnTo>
                  <a:lnTo>
                    <a:pt x="118282" y="3495"/>
                  </a:lnTo>
                  <a:lnTo>
                    <a:pt x="91768" y="18617"/>
                  </a:lnTo>
                  <a:lnTo>
                    <a:pt x="69093" y="41035"/>
                  </a:lnTo>
                  <a:lnTo>
                    <a:pt x="26358" y="100685"/>
                  </a:lnTo>
                  <a:lnTo>
                    <a:pt x="14627" y="122723"/>
                  </a:lnTo>
                  <a:lnTo>
                    <a:pt x="3976" y="175000"/>
                  </a:lnTo>
                  <a:lnTo>
                    <a:pt x="0" y="201376"/>
                  </a:lnTo>
                  <a:lnTo>
                    <a:pt x="9910" y="257713"/>
                  </a:lnTo>
                  <a:lnTo>
                    <a:pt x="22524" y="275962"/>
                  </a:lnTo>
                  <a:lnTo>
                    <a:pt x="62066" y="312812"/>
                  </a:lnTo>
                  <a:lnTo>
                    <a:pt x="80800" y="322677"/>
                  </a:lnTo>
                  <a:lnTo>
                    <a:pt x="116666" y="329218"/>
                  </a:lnTo>
                  <a:lnTo>
                    <a:pt x="176239" y="320157"/>
                  </a:lnTo>
                  <a:lnTo>
                    <a:pt x="213445" y="307415"/>
                  </a:lnTo>
                  <a:lnTo>
                    <a:pt x="234647" y="294152"/>
                  </a:lnTo>
                  <a:lnTo>
                    <a:pt x="274718" y="246924"/>
                  </a:lnTo>
                  <a:lnTo>
                    <a:pt x="290717" y="215916"/>
                  </a:lnTo>
                  <a:lnTo>
                    <a:pt x="297277" y="173324"/>
                  </a:lnTo>
                  <a:lnTo>
                    <a:pt x="291088" y="123340"/>
                  </a:lnTo>
                  <a:lnTo>
                    <a:pt x="275481" y="79672"/>
                  </a:lnTo>
                  <a:lnTo>
                    <a:pt x="269629" y="69016"/>
                  </a:lnTo>
                  <a:lnTo>
                    <a:pt x="253768" y="54056"/>
                  </a:lnTo>
                  <a:lnTo>
                    <a:pt x="197509" y="21991"/>
                  </a:lnTo>
                  <a:lnTo>
                    <a:pt x="173697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50660" y="2368911"/>
              <a:ext cx="382508" cy="272536"/>
            </a:xfrm>
            <a:custGeom>
              <a:avLst/>
              <a:gdLst/>
              <a:ahLst/>
              <a:cxnLst/>
              <a:rect l="0" t="0" r="0" b="0"/>
              <a:pathLst>
                <a:path w="382508" h="272536">
                  <a:moveTo>
                    <a:pt x="186790" y="0"/>
                  </a:moveTo>
                  <a:lnTo>
                    <a:pt x="144098" y="3120"/>
                  </a:lnTo>
                  <a:lnTo>
                    <a:pt x="85892" y="19129"/>
                  </a:lnTo>
                  <a:lnTo>
                    <a:pt x="67467" y="30339"/>
                  </a:lnTo>
                  <a:lnTo>
                    <a:pt x="22152" y="79454"/>
                  </a:lnTo>
                  <a:lnTo>
                    <a:pt x="6468" y="106990"/>
                  </a:lnTo>
                  <a:lnTo>
                    <a:pt x="0" y="142965"/>
                  </a:lnTo>
                  <a:lnTo>
                    <a:pt x="3674" y="177671"/>
                  </a:lnTo>
                  <a:lnTo>
                    <a:pt x="12208" y="196339"/>
                  </a:lnTo>
                  <a:lnTo>
                    <a:pt x="36752" y="227386"/>
                  </a:lnTo>
                  <a:lnTo>
                    <a:pt x="79771" y="254880"/>
                  </a:lnTo>
                  <a:lnTo>
                    <a:pt x="114917" y="267633"/>
                  </a:lnTo>
                  <a:lnTo>
                    <a:pt x="174889" y="272535"/>
                  </a:lnTo>
                  <a:lnTo>
                    <a:pt x="232143" y="267914"/>
                  </a:lnTo>
                  <a:lnTo>
                    <a:pt x="280107" y="247331"/>
                  </a:lnTo>
                  <a:lnTo>
                    <a:pt x="343422" y="206899"/>
                  </a:lnTo>
                  <a:lnTo>
                    <a:pt x="360129" y="192951"/>
                  </a:lnTo>
                  <a:lnTo>
                    <a:pt x="372235" y="172714"/>
                  </a:lnTo>
                  <a:lnTo>
                    <a:pt x="382507" y="135013"/>
                  </a:lnTo>
                  <a:lnTo>
                    <a:pt x="382431" y="97326"/>
                  </a:lnTo>
                  <a:lnTo>
                    <a:pt x="376687" y="74842"/>
                  </a:lnTo>
                  <a:lnTo>
                    <a:pt x="353935" y="34931"/>
                  </a:lnTo>
                  <a:lnTo>
                    <a:pt x="347354" y="26797"/>
                  </a:lnTo>
                  <a:lnTo>
                    <a:pt x="327562" y="14640"/>
                  </a:lnTo>
                  <a:lnTo>
                    <a:pt x="2920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21430" y="2726880"/>
              <a:ext cx="1379234" cy="94758"/>
            </a:xfrm>
            <a:custGeom>
              <a:avLst/>
              <a:gdLst/>
              <a:ahLst/>
              <a:cxnLst/>
              <a:rect l="0" t="0" r="0" b="0"/>
              <a:pathLst>
                <a:path w="1379234" h="94758">
                  <a:moveTo>
                    <a:pt x="1379233" y="0"/>
                  </a:moveTo>
                  <a:lnTo>
                    <a:pt x="1325088" y="0"/>
                  </a:lnTo>
                  <a:lnTo>
                    <a:pt x="1270142" y="5590"/>
                  </a:lnTo>
                  <a:lnTo>
                    <a:pt x="1206992" y="10723"/>
                  </a:lnTo>
                  <a:lnTo>
                    <a:pt x="1160263" y="17475"/>
                  </a:lnTo>
                  <a:lnTo>
                    <a:pt x="1106512" y="21166"/>
                  </a:lnTo>
                  <a:lnTo>
                    <a:pt x="1045772" y="29181"/>
                  </a:lnTo>
                  <a:lnTo>
                    <a:pt x="984462" y="33993"/>
                  </a:lnTo>
                  <a:lnTo>
                    <a:pt x="923792" y="39708"/>
                  </a:lnTo>
                  <a:lnTo>
                    <a:pt x="866821" y="41401"/>
                  </a:lnTo>
                  <a:lnTo>
                    <a:pt x="810557" y="45023"/>
                  </a:lnTo>
                  <a:lnTo>
                    <a:pt x="754515" y="51138"/>
                  </a:lnTo>
                  <a:lnTo>
                    <a:pt x="695652" y="52197"/>
                  </a:lnTo>
                  <a:lnTo>
                    <a:pt x="643117" y="58100"/>
                  </a:lnTo>
                  <a:lnTo>
                    <a:pt x="581147" y="61669"/>
                  </a:lnTo>
                  <a:lnTo>
                    <a:pt x="534758" y="65623"/>
                  </a:lnTo>
                  <a:lnTo>
                    <a:pt x="471962" y="71307"/>
                  </a:lnTo>
                  <a:lnTo>
                    <a:pt x="414361" y="72991"/>
                  </a:lnTo>
                  <a:lnTo>
                    <a:pt x="357910" y="76609"/>
                  </a:lnTo>
                  <a:lnTo>
                    <a:pt x="301805" y="82723"/>
                  </a:lnTo>
                  <a:lnTo>
                    <a:pt x="248521" y="83782"/>
                  </a:lnTo>
                  <a:lnTo>
                    <a:pt x="193868" y="84096"/>
                  </a:lnTo>
                  <a:lnTo>
                    <a:pt x="136301" y="91438"/>
                  </a:lnTo>
                  <a:lnTo>
                    <a:pt x="82109" y="93773"/>
                  </a:lnTo>
                  <a:lnTo>
                    <a:pt x="23281" y="9456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600538" y="2947979"/>
              <a:ext cx="52644" cy="389555"/>
            </a:xfrm>
            <a:custGeom>
              <a:avLst/>
              <a:gdLst/>
              <a:ahLst/>
              <a:cxnLst/>
              <a:rect l="0" t="0" r="0" b="0"/>
              <a:pathLst>
                <a:path w="52644" h="389555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4655" y="163204"/>
                  </a:lnTo>
                  <a:lnTo>
                    <a:pt x="20963" y="225217"/>
                  </a:lnTo>
                  <a:lnTo>
                    <a:pt x="32260" y="278714"/>
                  </a:lnTo>
                  <a:lnTo>
                    <a:pt x="45757" y="339324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39909" y="2979564"/>
              <a:ext cx="313273" cy="277228"/>
            </a:xfrm>
            <a:custGeom>
              <a:avLst/>
              <a:gdLst/>
              <a:ahLst/>
              <a:cxnLst/>
              <a:rect l="0" t="0" r="0" b="0"/>
              <a:pathLst>
                <a:path w="313273" h="277228">
                  <a:moveTo>
                    <a:pt x="313272" y="200042"/>
                  </a:moveTo>
                  <a:lnTo>
                    <a:pt x="256008" y="203161"/>
                  </a:lnTo>
                  <a:lnTo>
                    <a:pt x="200705" y="214696"/>
                  </a:lnTo>
                  <a:lnTo>
                    <a:pt x="142124" y="240041"/>
                  </a:lnTo>
                  <a:lnTo>
                    <a:pt x="82677" y="259425"/>
                  </a:lnTo>
                  <a:lnTo>
                    <a:pt x="29138" y="277214"/>
                  </a:lnTo>
                  <a:lnTo>
                    <a:pt x="19734" y="277227"/>
                  </a:lnTo>
                  <a:lnTo>
                    <a:pt x="3047" y="271001"/>
                  </a:lnTo>
                  <a:lnTo>
                    <a:pt x="0" y="264895"/>
                  </a:lnTo>
                  <a:lnTo>
                    <a:pt x="309" y="257316"/>
                  </a:lnTo>
                  <a:lnTo>
                    <a:pt x="15345" y="202558"/>
                  </a:lnTo>
                  <a:lnTo>
                    <a:pt x="32562" y="142141"/>
                  </a:lnTo>
                  <a:lnTo>
                    <a:pt x="53796" y="88562"/>
                  </a:lnTo>
                  <a:lnTo>
                    <a:pt x="74194" y="32157"/>
                  </a:lnTo>
                  <a:lnTo>
                    <a:pt x="816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748145" y="2632124"/>
            <a:ext cx="1400291" cy="526426"/>
            <a:chOff x="3748145" y="2632124"/>
            <a:chExt cx="1400291" cy="526426"/>
          </a:xfrm>
        </p:grpSpPr>
        <p:sp>
          <p:nvSpPr>
            <p:cNvPr id="94" name="Freeform 93"/>
            <p:cNvSpPr/>
            <p:nvPr/>
          </p:nvSpPr>
          <p:spPr>
            <a:xfrm>
              <a:off x="3748145" y="2642653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193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769202" y="2737409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4052" y="17958"/>
                  </a:lnTo>
                  <a:lnTo>
                    <a:pt x="59808" y="28547"/>
                  </a:lnTo>
                  <a:lnTo>
                    <a:pt x="26300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79813" y="2632124"/>
              <a:ext cx="968623" cy="52643"/>
            </a:xfrm>
            <a:custGeom>
              <a:avLst/>
              <a:gdLst/>
              <a:ahLst/>
              <a:cxnLst/>
              <a:rect l="0" t="0" r="0" b="0"/>
              <a:pathLst>
                <a:path w="968623" h="52643">
                  <a:moveTo>
                    <a:pt x="0" y="52642"/>
                  </a:moveTo>
                  <a:lnTo>
                    <a:pt x="42692" y="49523"/>
                  </a:lnTo>
                  <a:lnTo>
                    <a:pt x="95521" y="43577"/>
                  </a:lnTo>
                  <a:lnTo>
                    <a:pt x="155046" y="42403"/>
                  </a:lnTo>
                  <a:lnTo>
                    <a:pt x="203607" y="42200"/>
                  </a:lnTo>
                  <a:lnTo>
                    <a:pt x="265650" y="39011"/>
                  </a:lnTo>
                  <a:lnTo>
                    <a:pt x="316577" y="33786"/>
                  </a:lnTo>
                  <a:lnTo>
                    <a:pt x="371831" y="32237"/>
                  </a:lnTo>
                  <a:lnTo>
                    <a:pt x="429537" y="31779"/>
                  </a:lnTo>
                  <a:lnTo>
                    <a:pt x="490259" y="26034"/>
                  </a:lnTo>
                  <a:lnTo>
                    <a:pt x="536246" y="22532"/>
                  </a:lnTo>
                  <a:lnTo>
                    <a:pt x="592506" y="21494"/>
                  </a:lnTo>
                  <a:lnTo>
                    <a:pt x="648040" y="15597"/>
                  </a:lnTo>
                  <a:lnTo>
                    <a:pt x="701539" y="12030"/>
                  </a:lnTo>
                  <a:lnTo>
                    <a:pt x="760025" y="10973"/>
                  </a:lnTo>
                  <a:lnTo>
                    <a:pt x="816218" y="10660"/>
                  </a:lnTo>
                  <a:lnTo>
                    <a:pt x="869913" y="10567"/>
                  </a:lnTo>
                  <a:lnTo>
                    <a:pt x="923648" y="3300"/>
                  </a:lnTo>
                  <a:lnTo>
                    <a:pt x="9686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64124" y="2811108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4654" y="152805"/>
                  </a:lnTo>
                  <a:lnTo>
                    <a:pt x="19160" y="212172"/>
                  </a:lnTo>
                  <a:lnTo>
                    <a:pt x="26084" y="274216"/>
                  </a:lnTo>
                  <a:lnTo>
                    <a:pt x="29141" y="306707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158756" y="2147813"/>
            <a:ext cx="1059973" cy="459833"/>
            <a:chOff x="4158756" y="2147813"/>
            <a:chExt cx="1059973" cy="459833"/>
          </a:xfrm>
        </p:grpSpPr>
        <p:sp>
          <p:nvSpPr>
            <p:cNvPr id="99" name="Freeform 98"/>
            <p:cNvSpPr/>
            <p:nvPr/>
          </p:nvSpPr>
          <p:spPr>
            <a:xfrm>
              <a:off x="4158756" y="2147813"/>
              <a:ext cx="316747" cy="459833"/>
            </a:xfrm>
            <a:custGeom>
              <a:avLst/>
              <a:gdLst/>
              <a:ahLst/>
              <a:cxnLst/>
              <a:rect l="0" t="0" r="0" b="0"/>
              <a:pathLst>
                <a:path w="316747" h="459833">
                  <a:moveTo>
                    <a:pt x="157928" y="0"/>
                  </a:moveTo>
                  <a:lnTo>
                    <a:pt x="113965" y="20244"/>
                  </a:lnTo>
                  <a:lnTo>
                    <a:pt x="58794" y="66838"/>
                  </a:lnTo>
                  <a:lnTo>
                    <a:pt x="9952" y="101796"/>
                  </a:lnTo>
                  <a:lnTo>
                    <a:pt x="4295" y="102959"/>
                  </a:lnTo>
                  <a:lnTo>
                    <a:pt x="1694" y="100225"/>
                  </a:lnTo>
                  <a:lnTo>
                    <a:pt x="1129" y="94893"/>
                  </a:lnTo>
                  <a:lnTo>
                    <a:pt x="11513" y="70620"/>
                  </a:lnTo>
                  <a:lnTo>
                    <a:pt x="26174" y="57513"/>
                  </a:lnTo>
                  <a:lnTo>
                    <a:pt x="84678" y="32013"/>
                  </a:lnTo>
                  <a:lnTo>
                    <a:pt x="119066" y="24303"/>
                  </a:lnTo>
                  <a:lnTo>
                    <a:pt x="158892" y="25138"/>
                  </a:lnTo>
                  <a:lnTo>
                    <a:pt x="208681" y="35901"/>
                  </a:lnTo>
                  <a:lnTo>
                    <a:pt x="236007" y="51452"/>
                  </a:lnTo>
                  <a:lnTo>
                    <a:pt x="258921" y="70877"/>
                  </a:lnTo>
                  <a:lnTo>
                    <a:pt x="267155" y="90773"/>
                  </a:lnTo>
                  <a:lnTo>
                    <a:pt x="272440" y="141673"/>
                  </a:lnTo>
                  <a:lnTo>
                    <a:pt x="266924" y="165911"/>
                  </a:lnTo>
                  <a:lnTo>
                    <a:pt x="255503" y="187212"/>
                  </a:lnTo>
                  <a:lnTo>
                    <a:pt x="209555" y="227352"/>
                  </a:lnTo>
                  <a:lnTo>
                    <a:pt x="173095" y="243359"/>
                  </a:lnTo>
                  <a:lnTo>
                    <a:pt x="132656" y="249921"/>
                  </a:lnTo>
                  <a:lnTo>
                    <a:pt x="127042" y="249672"/>
                  </a:lnTo>
                  <a:lnTo>
                    <a:pt x="126809" y="248336"/>
                  </a:lnTo>
                  <a:lnTo>
                    <a:pt x="130163" y="246276"/>
                  </a:lnTo>
                  <a:lnTo>
                    <a:pt x="162829" y="243376"/>
                  </a:lnTo>
                  <a:lnTo>
                    <a:pt x="220358" y="253769"/>
                  </a:lnTo>
                  <a:lnTo>
                    <a:pt x="272473" y="271544"/>
                  </a:lnTo>
                  <a:lnTo>
                    <a:pt x="296892" y="290378"/>
                  </a:lnTo>
                  <a:lnTo>
                    <a:pt x="311716" y="308041"/>
                  </a:lnTo>
                  <a:lnTo>
                    <a:pt x="316746" y="330710"/>
                  </a:lnTo>
                  <a:lnTo>
                    <a:pt x="310442" y="377801"/>
                  </a:lnTo>
                  <a:lnTo>
                    <a:pt x="298241" y="396419"/>
                  </a:lnTo>
                  <a:lnTo>
                    <a:pt x="261813" y="427435"/>
                  </a:lnTo>
                  <a:lnTo>
                    <a:pt x="219653" y="447687"/>
                  </a:lnTo>
                  <a:lnTo>
                    <a:pt x="167477" y="459832"/>
                  </a:lnTo>
                  <a:lnTo>
                    <a:pt x="139945" y="459393"/>
                  </a:lnTo>
                  <a:lnTo>
                    <a:pt x="87262" y="440048"/>
                  </a:lnTo>
                  <a:lnTo>
                    <a:pt x="42713" y="40810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530230" y="2258037"/>
              <a:ext cx="304403" cy="348507"/>
            </a:xfrm>
            <a:custGeom>
              <a:avLst/>
              <a:gdLst/>
              <a:ahLst/>
              <a:cxnLst/>
              <a:rect l="0" t="0" r="0" b="0"/>
              <a:pathLst>
                <a:path w="304403" h="348507">
                  <a:moveTo>
                    <a:pt x="165479" y="5589"/>
                  </a:moveTo>
                  <a:lnTo>
                    <a:pt x="148712" y="0"/>
                  </a:lnTo>
                  <a:lnTo>
                    <a:pt x="131121" y="3495"/>
                  </a:lnTo>
                  <a:lnTo>
                    <a:pt x="91232" y="24803"/>
                  </a:lnTo>
                  <a:lnTo>
                    <a:pt x="57963" y="59948"/>
                  </a:lnTo>
                  <a:lnTo>
                    <a:pt x="21759" y="116690"/>
                  </a:lnTo>
                  <a:lnTo>
                    <a:pt x="3122" y="170991"/>
                  </a:lnTo>
                  <a:lnTo>
                    <a:pt x="0" y="212785"/>
                  </a:lnTo>
                  <a:lnTo>
                    <a:pt x="8834" y="268829"/>
                  </a:lnTo>
                  <a:lnTo>
                    <a:pt x="16311" y="294550"/>
                  </a:lnTo>
                  <a:lnTo>
                    <a:pt x="27432" y="313781"/>
                  </a:lnTo>
                  <a:lnTo>
                    <a:pt x="58026" y="337761"/>
                  </a:lnTo>
                  <a:lnTo>
                    <a:pt x="102316" y="348506"/>
                  </a:lnTo>
                  <a:lnTo>
                    <a:pt x="152484" y="346100"/>
                  </a:lnTo>
                  <a:lnTo>
                    <a:pt x="193214" y="332389"/>
                  </a:lnTo>
                  <a:lnTo>
                    <a:pt x="249200" y="288527"/>
                  </a:lnTo>
                  <a:lnTo>
                    <a:pt x="286132" y="247482"/>
                  </a:lnTo>
                  <a:lnTo>
                    <a:pt x="303134" y="210492"/>
                  </a:lnTo>
                  <a:lnTo>
                    <a:pt x="304402" y="164307"/>
                  </a:lnTo>
                  <a:lnTo>
                    <a:pt x="293180" y="107044"/>
                  </a:lnTo>
                  <a:lnTo>
                    <a:pt x="274937" y="77634"/>
                  </a:lnTo>
                  <a:lnTo>
                    <a:pt x="257411" y="57497"/>
                  </a:lnTo>
                  <a:lnTo>
                    <a:pt x="234804" y="43087"/>
                  </a:lnTo>
                  <a:lnTo>
                    <a:pt x="209159" y="33954"/>
                  </a:lnTo>
                  <a:lnTo>
                    <a:pt x="169583" y="29981"/>
                  </a:lnTo>
                  <a:lnTo>
                    <a:pt x="123366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89424" y="2284683"/>
              <a:ext cx="329305" cy="301943"/>
            </a:xfrm>
            <a:custGeom>
              <a:avLst/>
              <a:gdLst/>
              <a:ahLst/>
              <a:cxnLst/>
              <a:rect l="0" t="0" r="0" b="0"/>
              <a:pathLst>
                <a:path w="329305" h="301943">
                  <a:moveTo>
                    <a:pt x="153726" y="21058"/>
                  </a:moveTo>
                  <a:lnTo>
                    <a:pt x="131369" y="21058"/>
                  </a:lnTo>
                  <a:lnTo>
                    <a:pt x="114154" y="27297"/>
                  </a:lnTo>
                  <a:lnTo>
                    <a:pt x="69616" y="58144"/>
                  </a:lnTo>
                  <a:lnTo>
                    <a:pt x="24193" y="116297"/>
                  </a:lnTo>
                  <a:lnTo>
                    <a:pt x="5252" y="148713"/>
                  </a:lnTo>
                  <a:lnTo>
                    <a:pt x="0" y="174109"/>
                  </a:lnTo>
                  <a:lnTo>
                    <a:pt x="2633" y="209126"/>
                  </a:lnTo>
                  <a:lnTo>
                    <a:pt x="16411" y="241728"/>
                  </a:lnTo>
                  <a:lnTo>
                    <a:pt x="40901" y="273615"/>
                  </a:lnTo>
                  <a:lnTo>
                    <a:pt x="63417" y="288503"/>
                  </a:lnTo>
                  <a:lnTo>
                    <a:pt x="89022" y="297850"/>
                  </a:lnTo>
                  <a:lnTo>
                    <a:pt x="129745" y="301942"/>
                  </a:lnTo>
                  <a:lnTo>
                    <a:pt x="182308" y="293436"/>
                  </a:lnTo>
                  <a:lnTo>
                    <a:pt x="206203" y="284834"/>
                  </a:lnTo>
                  <a:lnTo>
                    <a:pt x="267900" y="240844"/>
                  </a:lnTo>
                  <a:lnTo>
                    <a:pt x="308990" y="191377"/>
                  </a:lnTo>
                  <a:lnTo>
                    <a:pt x="325162" y="150421"/>
                  </a:lnTo>
                  <a:lnTo>
                    <a:pt x="329304" y="109820"/>
                  </a:lnTo>
                  <a:lnTo>
                    <a:pt x="326127" y="86244"/>
                  </a:lnTo>
                  <a:lnTo>
                    <a:pt x="317696" y="67187"/>
                  </a:lnTo>
                  <a:lnTo>
                    <a:pt x="304980" y="50918"/>
                  </a:lnTo>
                  <a:lnTo>
                    <a:pt x="278091" y="29775"/>
                  </a:lnTo>
                  <a:lnTo>
                    <a:pt x="221576" y="7705"/>
                  </a:lnTo>
                  <a:lnTo>
                    <a:pt x="1853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042640" y="3758673"/>
            <a:ext cx="4705920" cy="719310"/>
            <a:chOff x="1042640" y="3758673"/>
            <a:chExt cx="4705920" cy="719310"/>
          </a:xfrm>
        </p:grpSpPr>
        <p:sp>
          <p:nvSpPr>
            <p:cNvPr id="103" name="Freeform 102"/>
            <p:cNvSpPr/>
            <p:nvPr/>
          </p:nvSpPr>
          <p:spPr>
            <a:xfrm>
              <a:off x="1042640" y="3758673"/>
              <a:ext cx="419849" cy="565523"/>
            </a:xfrm>
            <a:custGeom>
              <a:avLst/>
              <a:gdLst/>
              <a:ahLst/>
              <a:cxnLst/>
              <a:rect l="0" t="0" r="0" b="0"/>
              <a:pathLst>
                <a:path w="419849" h="565523">
                  <a:moveTo>
                    <a:pt x="41795" y="21057"/>
                  </a:moveTo>
                  <a:lnTo>
                    <a:pt x="30616" y="37825"/>
                  </a:lnTo>
                  <a:lnTo>
                    <a:pt x="21519" y="89403"/>
                  </a:lnTo>
                  <a:lnTo>
                    <a:pt x="11930" y="152283"/>
                  </a:lnTo>
                  <a:lnTo>
                    <a:pt x="3313" y="215737"/>
                  </a:lnTo>
                  <a:lnTo>
                    <a:pt x="757" y="267213"/>
                  </a:lnTo>
                  <a:lnTo>
                    <a:pt x="0" y="319510"/>
                  </a:lnTo>
                  <a:lnTo>
                    <a:pt x="945" y="372050"/>
                  </a:lnTo>
                  <a:lnTo>
                    <a:pt x="9284" y="423493"/>
                  </a:lnTo>
                  <a:lnTo>
                    <a:pt x="32470" y="480270"/>
                  </a:lnTo>
                  <a:lnTo>
                    <a:pt x="59580" y="520037"/>
                  </a:lnTo>
                  <a:lnTo>
                    <a:pt x="95871" y="549253"/>
                  </a:lnTo>
                  <a:lnTo>
                    <a:pt x="127617" y="562305"/>
                  </a:lnTo>
                  <a:lnTo>
                    <a:pt x="164970" y="565522"/>
                  </a:lnTo>
                  <a:lnTo>
                    <a:pt x="199954" y="558416"/>
                  </a:lnTo>
                  <a:lnTo>
                    <a:pt x="253104" y="532527"/>
                  </a:lnTo>
                  <a:lnTo>
                    <a:pt x="314247" y="482558"/>
                  </a:lnTo>
                  <a:lnTo>
                    <a:pt x="357395" y="430629"/>
                  </a:lnTo>
                  <a:lnTo>
                    <a:pt x="388535" y="380901"/>
                  </a:lnTo>
                  <a:lnTo>
                    <a:pt x="405951" y="322811"/>
                  </a:lnTo>
                  <a:lnTo>
                    <a:pt x="417537" y="265756"/>
                  </a:lnTo>
                  <a:lnTo>
                    <a:pt x="419848" y="211324"/>
                  </a:lnTo>
                  <a:lnTo>
                    <a:pt x="417413" y="155031"/>
                  </a:lnTo>
                  <a:lnTo>
                    <a:pt x="409282" y="100137"/>
                  </a:lnTo>
                  <a:lnTo>
                    <a:pt x="396055" y="45257"/>
                  </a:lnTo>
                  <a:lnTo>
                    <a:pt x="3787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505575" y="4077328"/>
              <a:ext cx="168457" cy="195047"/>
            </a:xfrm>
            <a:custGeom>
              <a:avLst/>
              <a:gdLst/>
              <a:ahLst/>
              <a:cxnLst/>
              <a:rect l="0" t="0" r="0" b="0"/>
              <a:pathLst>
                <a:path w="168457" h="195047">
                  <a:moveTo>
                    <a:pt x="0" y="49843"/>
                  </a:moveTo>
                  <a:lnTo>
                    <a:pt x="5589" y="108459"/>
                  </a:lnTo>
                  <a:lnTo>
                    <a:pt x="16788" y="162634"/>
                  </a:lnTo>
                  <a:lnTo>
                    <a:pt x="18622" y="195046"/>
                  </a:lnTo>
                  <a:lnTo>
                    <a:pt x="17094" y="193438"/>
                  </a:lnTo>
                  <a:lnTo>
                    <a:pt x="13446" y="179174"/>
                  </a:lnTo>
                  <a:lnTo>
                    <a:pt x="5323" y="124167"/>
                  </a:lnTo>
                  <a:lnTo>
                    <a:pt x="1051" y="73146"/>
                  </a:lnTo>
                  <a:lnTo>
                    <a:pt x="2651" y="33091"/>
                  </a:lnTo>
                  <a:lnTo>
                    <a:pt x="11317" y="9642"/>
                  </a:lnTo>
                  <a:lnTo>
                    <a:pt x="19243" y="3155"/>
                  </a:lnTo>
                  <a:lnTo>
                    <a:pt x="29206" y="0"/>
                  </a:lnTo>
                  <a:lnTo>
                    <a:pt x="62466" y="1150"/>
                  </a:lnTo>
                  <a:lnTo>
                    <a:pt x="73229" y="3343"/>
                  </a:lnTo>
                  <a:lnTo>
                    <a:pt x="91428" y="15138"/>
                  </a:lnTo>
                  <a:lnTo>
                    <a:pt x="114827" y="44629"/>
                  </a:lnTo>
                  <a:lnTo>
                    <a:pt x="142373" y="101799"/>
                  </a:lnTo>
                  <a:lnTo>
                    <a:pt x="163643" y="163256"/>
                  </a:lnTo>
                  <a:lnTo>
                    <a:pt x="168456" y="186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41664" y="4127171"/>
              <a:ext cx="16596" cy="147400"/>
            </a:xfrm>
            <a:custGeom>
              <a:avLst/>
              <a:gdLst/>
              <a:ahLst/>
              <a:cxnLst/>
              <a:rect l="0" t="0" r="0" b="0"/>
              <a:pathLst>
                <a:path w="16596" h="147400">
                  <a:moveTo>
                    <a:pt x="6066" y="0"/>
                  </a:moveTo>
                  <a:lnTo>
                    <a:pt x="0" y="33621"/>
                  </a:lnTo>
                  <a:lnTo>
                    <a:pt x="4521" y="85323"/>
                  </a:lnTo>
                  <a:lnTo>
                    <a:pt x="8728" y="120427"/>
                  </a:lnTo>
                  <a:lnTo>
                    <a:pt x="1659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26673" y="40008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95129" y="3916601"/>
              <a:ext cx="73701" cy="336913"/>
            </a:xfrm>
            <a:custGeom>
              <a:avLst/>
              <a:gdLst/>
              <a:ahLst/>
              <a:cxnLst/>
              <a:rect l="0" t="0" r="0" b="0"/>
              <a:pathLst>
                <a:path w="73701" h="336913">
                  <a:moveTo>
                    <a:pt x="0" y="0"/>
                  </a:moveTo>
                  <a:lnTo>
                    <a:pt x="16788" y="62280"/>
                  </a:lnTo>
                  <a:lnTo>
                    <a:pt x="23333" y="119450"/>
                  </a:lnTo>
                  <a:lnTo>
                    <a:pt x="32260" y="169533"/>
                  </a:lnTo>
                  <a:lnTo>
                    <a:pt x="42314" y="218298"/>
                  </a:lnTo>
                  <a:lnTo>
                    <a:pt x="56192" y="271108"/>
                  </a:lnTo>
                  <a:lnTo>
                    <a:pt x="70585" y="319798"/>
                  </a:lnTo>
                  <a:lnTo>
                    <a:pt x="7370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800373" y="4085057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78406" y="3119"/>
                  </a:lnTo>
                  <a:lnTo>
                    <a:pt x="119030" y="17958"/>
                  </a:lnTo>
                  <a:lnTo>
                    <a:pt x="63594" y="35149"/>
                  </a:lnTo>
                  <a:lnTo>
                    <a:pt x="11610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01355" y="4064000"/>
              <a:ext cx="120200" cy="259434"/>
            </a:xfrm>
            <a:custGeom>
              <a:avLst/>
              <a:gdLst/>
              <a:ahLst/>
              <a:cxnLst/>
              <a:rect l="0" t="0" r="0" b="0"/>
              <a:pathLst>
                <a:path w="120200" h="259434">
                  <a:moveTo>
                    <a:pt x="14914" y="115813"/>
                  </a:moveTo>
                  <a:lnTo>
                    <a:pt x="34042" y="176924"/>
                  </a:lnTo>
                  <a:lnTo>
                    <a:pt x="59128" y="231356"/>
                  </a:lnTo>
                  <a:lnTo>
                    <a:pt x="76238" y="257543"/>
                  </a:lnTo>
                  <a:lnTo>
                    <a:pt x="79193" y="259433"/>
                  </a:lnTo>
                  <a:lnTo>
                    <a:pt x="79994" y="257183"/>
                  </a:lnTo>
                  <a:lnTo>
                    <a:pt x="79357" y="252174"/>
                  </a:lnTo>
                  <a:lnTo>
                    <a:pt x="50648" y="188867"/>
                  </a:lnTo>
                  <a:lnTo>
                    <a:pt x="26956" y="131196"/>
                  </a:lnTo>
                  <a:lnTo>
                    <a:pt x="5047" y="74338"/>
                  </a:lnTo>
                  <a:lnTo>
                    <a:pt x="0" y="52927"/>
                  </a:lnTo>
                  <a:lnTo>
                    <a:pt x="1657" y="31712"/>
                  </a:lnTo>
                  <a:lnTo>
                    <a:pt x="6076" y="23481"/>
                  </a:lnTo>
                  <a:lnTo>
                    <a:pt x="20345" y="11215"/>
                  </a:lnTo>
                  <a:lnTo>
                    <a:pt x="41504" y="4984"/>
                  </a:lnTo>
                  <a:lnTo>
                    <a:pt x="102210" y="656"/>
                  </a:lnTo>
                  <a:lnTo>
                    <a:pt x="1201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48035" y="4083236"/>
              <a:ext cx="236732" cy="227160"/>
            </a:xfrm>
            <a:custGeom>
              <a:avLst/>
              <a:gdLst/>
              <a:ahLst/>
              <a:cxnLst/>
              <a:rect l="0" t="0" r="0" b="0"/>
              <a:pathLst>
                <a:path w="236732" h="227160">
                  <a:moveTo>
                    <a:pt x="131446" y="86049"/>
                  </a:moveTo>
                  <a:lnTo>
                    <a:pt x="137036" y="69281"/>
                  </a:lnTo>
                  <a:lnTo>
                    <a:pt x="136660" y="51691"/>
                  </a:lnTo>
                  <a:lnTo>
                    <a:pt x="134922" y="42086"/>
                  </a:lnTo>
                  <a:lnTo>
                    <a:pt x="123633" y="25176"/>
                  </a:lnTo>
                  <a:lnTo>
                    <a:pt x="105747" y="11031"/>
                  </a:lnTo>
                  <a:lnTo>
                    <a:pt x="82200" y="845"/>
                  </a:lnTo>
                  <a:lnTo>
                    <a:pt x="70539" y="0"/>
                  </a:lnTo>
                  <a:lnTo>
                    <a:pt x="48225" y="5301"/>
                  </a:lnTo>
                  <a:lnTo>
                    <a:pt x="29728" y="21695"/>
                  </a:lnTo>
                  <a:lnTo>
                    <a:pt x="16048" y="44579"/>
                  </a:lnTo>
                  <a:lnTo>
                    <a:pt x="4147" y="97397"/>
                  </a:lnTo>
                  <a:lnTo>
                    <a:pt x="0" y="123848"/>
                  </a:lnTo>
                  <a:lnTo>
                    <a:pt x="9790" y="180237"/>
                  </a:lnTo>
                  <a:lnTo>
                    <a:pt x="19491" y="212222"/>
                  </a:lnTo>
                  <a:lnTo>
                    <a:pt x="26394" y="219297"/>
                  </a:lnTo>
                  <a:lnTo>
                    <a:pt x="46542" y="227159"/>
                  </a:lnTo>
                  <a:lnTo>
                    <a:pt x="56126" y="226916"/>
                  </a:lnTo>
                  <a:lnTo>
                    <a:pt x="73014" y="220406"/>
                  </a:lnTo>
                  <a:lnTo>
                    <a:pt x="95676" y="197998"/>
                  </a:lnTo>
                  <a:lnTo>
                    <a:pt x="123124" y="150579"/>
                  </a:lnTo>
                  <a:lnTo>
                    <a:pt x="134700" y="111148"/>
                  </a:lnTo>
                  <a:lnTo>
                    <a:pt x="133672" y="87845"/>
                  </a:lnTo>
                  <a:lnTo>
                    <a:pt x="132930" y="84907"/>
                  </a:lnTo>
                  <a:lnTo>
                    <a:pt x="132106" y="94120"/>
                  </a:lnTo>
                  <a:lnTo>
                    <a:pt x="146159" y="149928"/>
                  </a:lnTo>
                  <a:lnTo>
                    <a:pt x="161802" y="175426"/>
                  </a:lnTo>
                  <a:lnTo>
                    <a:pt x="181255" y="197799"/>
                  </a:lnTo>
                  <a:lnTo>
                    <a:pt x="201157" y="205905"/>
                  </a:lnTo>
                  <a:lnTo>
                    <a:pt x="236731" y="212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79177" y="3906072"/>
              <a:ext cx="68761" cy="379027"/>
            </a:xfrm>
            <a:custGeom>
              <a:avLst/>
              <a:gdLst/>
              <a:ahLst/>
              <a:cxnLst/>
              <a:rect l="0" t="0" r="0" b="0"/>
              <a:pathLst>
                <a:path w="68761" h="379027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3308" y="125406"/>
                  </a:lnTo>
                  <a:lnTo>
                    <a:pt x="26784" y="186079"/>
                  </a:lnTo>
                  <a:lnTo>
                    <a:pt x="37216" y="244258"/>
                  </a:lnTo>
                  <a:lnTo>
                    <a:pt x="47716" y="299710"/>
                  </a:lnTo>
                  <a:lnTo>
                    <a:pt x="64083" y="362862"/>
                  </a:lnTo>
                  <a:lnTo>
                    <a:pt x="6876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579481" y="4067293"/>
              <a:ext cx="221100" cy="17765"/>
            </a:xfrm>
            <a:custGeom>
              <a:avLst/>
              <a:gdLst/>
              <a:ahLst/>
              <a:cxnLst/>
              <a:rect l="0" t="0" r="0" b="0"/>
              <a:pathLst>
                <a:path w="221100" h="17765">
                  <a:moveTo>
                    <a:pt x="221099" y="7235"/>
                  </a:moveTo>
                  <a:lnTo>
                    <a:pt x="193543" y="0"/>
                  </a:lnTo>
                  <a:lnTo>
                    <a:pt x="137320" y="476"/>
                  </a:lnTo>
                  <a:lnTo>
                    <a:pt x="80807" y="5900"/>
                  </a:lnTo>
                  <a:lnTo>
                    <a:pt x="25113" y="15393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803375" y="4099778"/>
              <a:ext cx="176191" cy="170365"/>
            </a:xfrm>
            <a:custGeom>
              <a:avLst/>
              <a:gdLst/>
              <a:ahLst/>
              <a:cxnLst/>
              <a:rect l="0" t="0" r="0" b="0"/>
              <a:pathLst>
                <a:path w="176191" h="170365">
                  <a:moveTo>
                    <a:pt x="39319" y="90564"/>
                  </a:moveTo>
                  <a:lnTo>
                    <a:pt x="101412" y="84975"/>
                  </a:lnTo>
                  <a:lnTo>
                    <a:pt x="143221" y="71435"/>
                  </a:lnTo>
                  <a:lnTo>
                    <a:pt x="159977" y="60225"/>
                  </a:lnTo>
                  <a:lnTo>
                    <a:pt x="164212" y="52791"/>
                  </a:lnTo>
                  <a:lnTo>
                    <a:pt x="165797" y="35171"/>
                  </a:lnTo>
                  <a:lnTo>
                    <a:pt x="162242" y="26729"/>
                  </a:lnTo>
                  <a:lnTo>
                    <a:pt x="148934" y="11110"/>
                  </a:lnTo>
                  <a:lnTo>
                    <a:pt x="128201" y="2608"/>
                  </a:lnTo>
                  <a:lnTo>
                    <a:pt x="103389" y="0"/>
                  </a:lnTo>
                  <a:lnTo>
                    <a:pt x="76763" y="2740"/>
                  </a:lnTo>
                  <a:lnTo>
                    <a:pt x="55571" y="10977"/>
                  </a:lnTo>
                  <a:lnTo>
                    <a:pt x="22902" y="35328"/>
                  </a:lnTo>
                  <a:lnTo>
                    <a:pt x="6639" y="61330"/>
                  </a:lnTo>
                  <a:lnTo>
                    <a:pt x="0" y="96849"/>
                  </a:lnTo>
                  <a:lnTo>
                    <a:pt x="4687" y="120264"/>
                  </a:lnTo>
                  <a:lnTo>
                    <a:pt x="15738" y="141198"/>
                  </a:lnTo>
                  <a:lnTo>
                    <a:pt x="32348" y="158302"/>
                  </a:lnTo>
                  <a:lnTo>
                    <a:pt x="54548" y="167463"/>
                  </a:lnTo>
                  <a:lnTo>
                    <a:pt x="78843" y="170364"/>
                  </a:lnTo>
                  <a:lnTo>
                    <a:pt x="133735" y="159709"/>
                  </a:lnTo>
                  <a:lnTo>
                    <a:pt x="176190" y="153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305948" y="4047882"/>
              <a:ext cx="115814" cy="16119"/>
            </a:xfrm>
            <a:custGeom>
              <a:avLst/>
              <a:gdLst/>
              <a:ahLst/>
              <a:cxnLst/>
              <a:rect l="0" t="0" r="0" b="0"/>
              <a:pathLst>
                <a:path w="115814" h="16119">
                  <a:moveTo>
                    <a:pt x="115813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23933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58590" y="408505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94701" y="3889345"/>
              <a:ext cx="333497" cy="413801"/>
            </a:xfrm>
            <a:custGeom>
              <a:avLst/>
              <a:gdLst/>
              <a:ahLst/>
              <a:cxnLst/>
              <a:rect l="0" t="0" r="0" b="0"/>
              <a:pathLst>
                <a:path w="333497" h="413801">
                  <a:moveTo>
                    <a:pt x="85029" y="16727"/>
                  </a:moveTo>
                  <a:lnTo>
                    <a:pt x="75454" y="48009"/>
                  </a:lnTo>
                  <a:lnTo>
                    <a:pt x="32031" y="109065"/>
                  </a:lnTo>
                  <a:lnTo>
                    <a:pt x="25131" y="116891"/>
                  </a:lnTo>
                  <a:lnTo>
                    <a:pt x="18191" y="119768"/>
                  </a:lnTo>
                  <a:lnTo>
                    <a:pt x="11225" y="119346"/>
                  </a:lnTo>
                  <a:lnTo>
                    <a:pt x="4241" y="116725"/>
                  </a:lnTo>
                  <a:lnTo>
                    <a:pt x="755" y="111468"/>
                  </a:lnTo>
                  <a:lnTo>
                    <a:pt x="0" y="96269"/>
                  </a:lnTo>
                  <a:lnTo>
                    <a:pt x="11742" y="67981"/>
                  </a:lnTo>
                  <a:lnTo>
                    <a:pt x="37841" y="28151"/>
                  </a:lnTo>
                  <a:lnTo>
                    <a:pt x="55868" y="11666"/>
                  </a:lnTo>
                  <a:lnTo>
                    <a:pt x="78698" y="2779"/>
                  </a:lnTo>
                  <a:lnTo>
                    <a:pt x="104442" y="0"/>
                  </a:lnTo>
                  <a:lnTo>
                    <a:pt x="144073" y="6181"/>
                  </a:lnTo>
                  <a:lnTo>
                    <a:pt x="167423" y="16330"/>
                  </a:lnTo>
                  <a:lnTo>
                    <a:pt x="186379" y="34878"/>
                  </a:lnTo>
                  <a:lnTo>
                    <a:pt x="200264" y="58719"/>
                  </a:lnTo>
                  <a:lnTo>
                    <a:pt x="206434" y="84913"/>
                  </a:lnTo>
                  <a:lnTo>
                    <a:pt x="202938" y="109033"/>
                  </a:lnTo>
                  <a:lnTo>
                    <a:pt x="181629" y="153114"/>
                  </a:lnTo>
                  <a:lnTo>
                    <a:pt x="165397" y="168201"/>
                  </a:lnTo>
                  <a:lnTo>
                    <a:pt x="126381" y="187418"/>
                  </a:lnTo>
                  <a:lnTo>
                    <a:pt x="121956" y="186673"/>
                  </a:lnTo>
                  <a:lnTo>
                    <a:pt x="121345" y="182667"/>
                  </a:lnTo>
                  <a:lnTo>
                    <a:pt x="123278" y="176487"/>
                  </a:lnTo>
                  <a:lnTo>
                    <a:pt x="129246" y="172366"/>
                  </a:lnTo>
                  <a:lnTo>
                    <a:pt x="160002" y="166567"/>
                  </a:lnTo>
                  <a:lnTo>
                    <a:pt x="209196" y="167728"/>
                  </a:lnTo>
                  <a:lnTo>
                    <a:pt x="242312" y="178841"/>
                  </a:lnTo>
                  <a:lnTo>
                    <a:pt x="262557" y="191723"/>
                  </a:lnTo>
                  <a:lnTo>
                    <a:pt x="309201" y="248928"/>
                  </a:lnTo>
                  <a:lnTo>
                    <a:pt x="328225" y="281279"/>
                  </a:lnTo>
                  <a:lnTo>
                    <a:pt x="333496" y="306662"/>
                  </a:lnTo>
                  <a:lnTo>
                    <a:pt x="329600" y="330421"/>
                  </a:lnTo>
                  <a:lnTo>
                    <a:pt x="314252" y="360408"/>
                  </a:lnTo>
                  <a:lnTo>
                    <a:pt x="291767" y="384110"/>
                  </a:lnTo>
                  <a:lnTo>
                    <a:pt x="271670" y="397597"/>
                  </a:lnTo>
                  <a:lnTo>
                    <a:pt x="234047" y="410597"/>
                  </a:lnTo>
                  <a:lnTo>
                    <a:pt x="193263" y="413800"/>
                  </a:lnTo>
                  <a:lnTo>
                    <a:pt x="152713" y="406690"/>
                  </a:lnTo>
                  <a:lnTo>
                    <a:pt x="119122" y="390285"/>
                  </a:lnTo>
                  <a:lnTo>
                    <a:pt x="74501" y="353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55753" y="3908394"/>
              <a:ext cx="307158" cy="321372"/>
            </a:xfrm>
            <a:custGeom>
              <a:avLst/>
              <a:gdLst/>
              <a:ahLst/>
              <a:cxnLst/>
              <a:rect l="0" t="0" r="0" b="0"/>
              <a:pathLst>
                <a:path w="307158" h="321372">
                  <a:moveTo>
                    <a:pt x="124060" y="39792"/>
                  </a:moveTo>
                  <a:lnTo>
                    <a:pt x="112882" y="28614"/>
                  </a:lnTo>
                  <a:lnTo>
                    <a:pt x="104910" y="26491"/>
                  </a:lnTo>
                  <a:lnTo>
                    <a:pt x="83573" y="27251"/>
                  </a:lnTo>
                  <a:lnTo>
                    <a:pt x="64732" y="37728"/>
                  </a:lnTo>
                  <a:lnTo>
                    <a:pt x="27470" y="75785"/>
                  </a:lnTo>
                  <a:lnTo>
                    <a:pt x="5420" y="124600"/>
                  </a:lnTo>
                  <a:lnTo>
                    <a:pt x="0" y="166956"/>
                  </a:lnTo>
                  <a:lnTo>
                    <a:pt x="4972" y="193406"/>
                  </a:lnTo>
                  <a:lnTo>
                    <a:pt x="26533" y="248624"/>
                  </a:lnTo>
                  <a:lnTo>
                    <a:pt x="45770" y="273374"/>
                  </a:lnTo>
                  <a:lnTo>
                    <a:pt x="73177" y="294355"/>
                  </a:lnTo>
                  <a:lnTo>
                    <a:pt x="129881" y="316366"/>
                  </a:lnTo>
                  <a:lnTo>
                    <a:pt x="184178" y="321371"/>
                  </a:lnTo>
                  <a:lnTo>
                    <a:pt x="236844" y="312308"/>
                  </a:lnTo>
                  <a:lnTo>
                    <a:pt x="248382" y="309207"/>
                  </a:lnTo>
                  <a:lnTo>
                    <a:pt x="267442" y="296402"/>
                  </a:lnTo>
                  <a:lnTo>
                    <a:pt x="282542" y="279013"/>
                  </a:lnTo>
                  <a:lnTo>
                    <a:pt x="301768" y="236135"/>
                  </a:lnTo>
                  <a:lnTo>
                    <a:pt x="307157" y="208944"/>
                  </a:lnTo>
                  <a:lnTo>
                    <a:pt x="301084" y="146948"/>
                  </a:lnTo>
                  <a:lnTo>
                    <a:pt x="288815" y="106637"/>
                  </a:lnTo>
                  <a:lnTo>
                    <a:pt x="250077" y="43234"/>
                  </a:lnTo>
                  <a:lnTo>
                    <a:pt x="235050" y="28454"/>
                  </a:lnTo>
                  <a:lnTo>
                    <a:pt x="186596" y="5515"/>
                  </a:lnTo>
                  <a:lnTo>
                    <a:pt x="149868" y="0"/>
                  </a:lnTo>
                  <a:lnTo>
                    <a:pt x="132411" y="1830"/>
                  </a:lnTo>
                  <a:lnTo>
                    <a:pt x="113532" y="8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424715" y="3916601"/>
              <a:ext cx="320842" cy="334992"/>
            </a:xfrm>
            <a:custGeom>
              <a:avLst/>
              <a:gdLst/>
              <a:ahLst/>
              <a:cxnLst/>
              <a:rect l="0" t="0" r="0" b="0"/>
              <a:pathLst>
                <a:path w="320842" h="334992">
                  <a:moveTo>
                    <a:pt x="155181" y="63171"/>
                  </a:moveTo>
                  <a:lnTo>
                    <a:pt x="149592" y="46403"/>
                  </a:lnTo>
                  <a:lnTo>
                    <a:pt x="144436" y="42634"/>
                  </a:lnTo>
                  <a:lnTo>
                    <a:pt x="137489" y="41291"/>
                  </a:lnTo>
                  <a:lnTo>
                    <a:pt x="101123" y="47541"/>
                  </a:lnTo>
                  <a:lnTo>
                    <a:pt x="61315" y="68445"/>
                  </a:lnTo>
                  <a:lnTo>
                    <a:pt x="37162" y="90600"/>
                  </a:lnTo>
                  <a:lnTo>
                    <a:pt x="6524" y="146620"/>
                  </a:lnTo>
                  <a:lnTo>
                    <a:pt x="0" y="184343"/>
                  </a:lnTo>
                  <a:lnTo>
                    <a:pt x="6202" y="230605"/>
                  </a:lnTo>
                  <a:lnTo>
                    <a:pt x="21811" y="273539"/>
                  </a:lnTo>
                  <a:lnTo>
                    <a:pt x="35074" y="293538"/>
                  </a:lnTo>
                  <a:lnTo>
                    <a:pt x="62272" y="316782"/>
                  </a:lnTo>
                  <a:lnTo>
                    <a:pt x="82303" y="327185"/>
                  </a:lnTo>
                  <a:lnTo>
                    <a:pt x="133333" y="334991"/>
                  </a:lnTo>
                  <a:lnTo>
                    <a:pt x="192286" y="333413"/>
                  </a:lnTo>
                  <a:lnTo>
                    <a:pt x="255344" y="317733"/>
                  </a:lnTo>
                  <a:lnTo>
                    <a:pt x="274177" y="306551"/>
                  </a:lnTo>
                  <a:lnTo>
                    <a:pt x="297934" y="281512"/>
                  </a:lnTo>
                  <a:lnTo>
                    <a:pt x="314201" y="251867"/>
                  </a:lnTo>
                  <a:lnTo>
                    <a:pt x="320841" y="215267"/>
                  </a:lnTo>
                  <a:lnTo>
                    <a:pt x="317219" y="174786"/>
                  </a:lnTo>
                  <a:lnTo>
                    <a:pt x="297109" y="113121"/>
                  </a:lnTo>
                  <a:lnTo>
                    <a:pt x="276263" y="77191"/>
                  </a:lnTo>
                  <a:lnTo>
                    <a:pt x="228188" y="36017"/>
                  </a:lnTo>
                  <a:lnTo>
                    <a:pt x="179266" y="11574"/>
                  </a:lnTo>
                  <a:lnTo>
                    <a:pt x="1551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82609" y="4094850"/>
              <a:ext cx="239526" cy="128518"/>
            </a:xfrm>
            <a:custGeom>
              <a:avLst/>
              <a:gdLst/>
              <a:ahLst/>
              <a:cxnLst/>
              <a:rect l="0" t="0" r="0" b="0"/>
              <a:pathLst>
                <a:path w="239526" h="128518">
                  <a:moveTo>
                    <a:pt x="7898" y="32321"/>
                  </a:moveTo>
                  <a:lnTo>
                    <a:pt x="16964" y="90937"/>
                  </a:lnTo>
                  <a:lnTo>
                    <a:pt x="23583" y="125728"/>
                  </a:lnTo>
                  <a:lnTo>
                    <a:pt x="23034" y="128517"/>
                  </a:lnTo>
                  <a:lnTo>
                    <a:pt x="16185" y="119139"/>
                  </a:lnTo>
                  <a:lnTo>
                    <a:pt x="2299" y="74990"/>
                  </a:lnTo>
                  <a:lnTo>
                    <a:pt x="0" y="36124"/>
                  </a:lnTo>
                  <a:lnTo>
                    <a:pt x="3608" y="12954"/>
                  </a:lnTo>
                  <a:lnTo>
                    <a:pt x="9718" y="6541"/>
                  </a:lnTo>
                  <a:lnTo>
                    <a:pt x="18470" y="3436"/>
                  </a:lnTo>
                  <a:lnTo>
                    <a:pt x="28984" y="2536"/>
                  </a:lnTo>
                  <a:lnTo>
                    <a:pt x="50025" y="7775"/>
                  </a:lnTo>
                  <a:lnTo>
                    <a:pt x="69905" y="19072"/>
                  </a:lnTo>
                  <a:lnTo>
                    <a:pt x="86540" y="35791"/>
                  </a:lnTo>
                  <a:lnTo>
                    <a:pt x="91912" y="36974"/>
                  </a:lnTo>
                  <a:lnTo>
                    <a:pt x="95493" y="33083"/>
                  </a:lnTo>
                  <a:lnTo>
                    <a:pt x="101811" y="18622"/>
                  </a:lnTo>
                  <a:lnTo>
                    <a:pt x="112419" y="4395"/>
                  </a:lnTo>
                  <a:lnTo>
                    <a:pt x="119692" y="836"/>
                  </a:lnTo>
                  <a:lnTo>
                    <a:pt x="137133" y="0"/>
                  </a:lnTo>
                  <a:lnTo>
                    <a:pt x="166683" y="11695"/>
                  </a:lnTo>
                  <a:lnTo>
                    <a:pt x="192076" y="29979"/>
                  </a:lnTo>
                  <a:lnTo>
                    <a:pt x="214418" y="55803"/>
                  </a:lnTo>
                  <a:lnTo>
                    <a:pt x="233353" y="100867"/>
                  </a:lnTo>
                  <a:lnTo>
                    <a:pt x="239525" y="127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306362" y="4030920"/>
              <a:ext cx="181075" cy="447063"/>
            </a:xfrm>
            <a:custGeom>
              <a:avLst/>
              <a:gdLst/>
              <a:ahLst/>
              <a:cxnLst/>
              <a:rect l="0" t="0" r="0" b="0"/>
              <a:pathLst>
                <a:path w="181075" h="447063">
                  <a:moveTo>
                    <a:pt x="0" y="117308"/>
                  </a:moveTo>
                  <a:lnTo>
                    <a:pt x="25194" y="180758"/>
                  </a:lnTo>
                  <a:lnTo>
                    <a:pt x="41545" y="238852"/>
                  </a:lnTo>
                  <a:lnTo>
                    <a:pt x="61629" y="295994"/>
                  </a:lnTo>
                  <a:lnTo>
                    <a:pt x="75712" y="346377"/>
                  </a:lnTo>
                  <a:lnTo>
                    <a:pt x="98187" y="408567"/>
                  </a:lnTo>
                  <a:lnTo>
                    <a:pt x="110072" y="447062"/>
                  </a:lnTo>
                  <a:lnTo>
                    <a:pt x="111985" y="444768"/>
                  </a:lnTo>
                  <a:lnTo>
                    <a:pt x="112943" y="427792"/>
                  </a:lnTo>
                  <a:lnTo>
                    <a:pt x="100936" y="370902"/>
                  </a:lnTo>
                  <a:lnTo>
                    <a:pt x="80336" y="311247"/>
                  </a:lnTo>
                  <a:lnTo>
                    <a:pt x="66437" y="261598"/>
                  </a:lnTo>
                  <a:lnTo>
                    <a:pt x="44493" y="202308"/>
                  </a:lnTo>
                  <a:lnTo>
                    <a:pt x="28546" y="145536"/>
                  </a:lnTo>
                  <a:lnTo>
                    <a:pt x="15301" y="89262"/>
                  </a:lnTo>
                  <a:lnTo>
                    <a:pt x="13113" y="48296"/>
                  </a:lnTo>
                  <a:lnTo>
                    <a:pt x="16746" y="24635"/>
                  </a:lnTo>
                  <a:lnTo>
                    <a:pt x="21693" y="15751"/>
                  </a:lnTo>
                  <a:lnTo>
                    <a:pt x="36548" y="2762"/>
                  </a:lnTo>
                  <a:lnTo>
                    <a:pt x="45422" y="0"/>
                  </a:lnTo>
                  <a:lnTo>
                    <a:pt x="64641" y="50"/>
                  </a:lnTo>
                  <a:lnTo>
                    <a:pt x="95193" y="12245"/>
                  </a:lnTo>
                  <a:lnTo>
                    <a:pt x="120882" y="30676"/>
                  </a:lnTo>
                  <a:lnTo>
                    <a:pt x="164776" y="86436"/>
                  </a:lnTo>
                  <a:lnTo>
                    <a:pt x="180364" y="117519"/>
                  </a:lnTo>
                  <a:lnTo>
                    <a:pt x="181074" y="127977"/>
                  </a:lnTo>
                  <a:lnTo>
                    <a:pt x="175624" y="148956"/>
                  </a:lnTo>
                  <a:lnTo>
                    <a:pt x="162283" y="163739"/>
                  </a:lnTo>
                  <a:lnTo>
                    <a:pt x="125123" y="182761"/>
                  </a:lnTo>
                  <a:lnTo>
                    <a:pt x="104744" y="184223"/>
                  </a:lnTo>
                  <a:lnTo>
                    <a:pt x="52643" y="180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64290" y="3832373"/>
              <a:ext cx="284270" cy="442198"/>
            </a:xfrm>
            <a:custGeom>
              <a:avLst/>
              <a:gdLst/>
              <a:ahLst/>
              <a:cxnLst/>
              <a:rect l="0" t="0" r="0" b="0"/>
              <a:pathLst>
                <a:path w="284270" h="442198">
                  <a:moveTo>
                    <a:pt x="0" y="0"/>
                  </a:moveTo>
                  <a:lnTo>
                    <a:pt x="17958" y="55045"/>
                  </a:lnTo>
                  <a:lnTo>
                    <a:pt x="34786" y="109572"/>
                  </a:lnTo>
                  <a:lnTo>
                    <a:pt x="54704" y="170733"/>
                  </a:lnTo>
                  <a:lnTo>
                    <a:pt x="71841" y="219303"/>
                  </a:lnTo>
                  <a:lnTo>
                    <a:pt x="90186" y="278542"/>
                  </a:lnTo>
                  <a:lnTo>
                    <a:pt x="114244" y="336157"/>
                  </a:lnTo>
                  <a:lnTo>
                    <a:pt x="130988" y="397788"/>
                  </a:lnTo>
                  <a:lnTo>
                    <a:pt x="137765" y="414270"/>
                  </a:lnTo>
                  <a:lnTo>
                    <a:pt x="136297" y="415390"/>
                  </a:lnTo>
                  <a:lnTo>
                    <a:pt x="132979" y="413797"/>
                  </a:lnTo>
                  <a:lnTo>
                    <a:pt x="122719" y="394787"/>
                  </a:lnTo>
                  <a:lnTo>
                    <a:pt x="105270" y="338410"/>
                  </a:lnTo>
                  <a:lnTo>
                    <a:pt x="97871" y="302650"/>
                  </a:lnTo>
                  <a:lnTo>
                    <a:pt x="96833" y="289504"/>
                  </a:lnTo>
                  <a:lnTo>
                    <a:pt x="99650" y="278401"/>
                  </a:lnTo>
                  <a:lnTo>
                    <a:pt x="112139" y="259824"/>
                  </a:lnTo>
                  <a:lnTo>
                    <a:pt x="121553" y="255105"/>
                  </a:lnTo>
                  <a:lnTo>
                    <a:pt x="144491" y="252980"/>
                  </a:lnTo>
                  <a:lnTo>
                    <a:pt x="167163" y="259054"/>
                  </a:lnTo>
                  <a:lnTo>
                    <a:pt x="196539" y="275628"/>
                  </a:lnTo>
                  <a:lnTo>
                    <a:pt x="220061" y="298477"/>
                  </a:lnTo>
                  <a:lnTo>
                    <a:pt x="248969" y="343227"/>
                  </a:lnTo>
                  <a:lnTo>
                    <a:pt x="268804" y="395958"/>
                  </a:lnTo>
                  <a:lnTo>
                    <a:pt x="284269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2014-02-18T19:58:54Z</dcterms:created>
  <dcterms:modified xsi:type="dcterms:W3CDTF">2014-02-18T19:59:03Z</dcterms:modified>
</cp:coreProperties>
</file>